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media/image68.jpg" ContentType="image/png"/>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1"/>
  </p:notesMasterIdLst>
  <p:sldIdLst>
    <p:sldId id="257" r:id="rId2"/>
    <p:sldId id="311" r:id="rId3"/>
    <p:sldId id="306" r:id="rId4"/>
    <p:sldId id="305" r:id="rId5"/>
    <p:sldId id="302" r:id="rId6"/>
    <p:sldId id="307" r:id="rId7"/>
    <p:sldId id="308" r:id="rId8"/>
    <p:sldId id="300" r:id="rId9"/>
    <p:sldId id="312" r:id="rId10"/>
    <p:sldId id="309" r:id="rId11"/>
    <p:sldId id="310" r:id="rId12"/>
    <p:sldId id="313" r:id="rId13"/>
    <p:sldId id="314" r:id="rId14"/>
    <p:sldId id="333" r:id="rId15"/>
    <p:sldId id="334" r:id="rId16"/>
    <p:sldId id="335" r:id="rId17"/>
    <p:sldId id="336" r:id="rId18"/>
    <p:sldId id="337" r:id="rId19"/>
    <p:sldId id="338" r:id="rId20"/>
    <p:sldId id="339" r:id="rId21"/>
    <p:sldId id="340" r:id="rId22"/>
    <p:sldId id="341" r:id="rId23"/>
    <p:sldId id="343" r:id="rId24"/>
    <p:sldId id="342" r:id="rId25"/>
    <p:sldId id="344" r:id="rId26"/>
    <p:sldId id="361" r:id="rId27"/>
    <p:sldId id="346" r:id="rId28"/>
    <p:sldId id="347" r:id="rId29"/>
    <p:sldId id="348" r:id="rId30"/>
    <p:sldId id="349" r:id="rId31"/>
    <p:sldId id="350" r:id="rId32"/>
    <p:sldId id="351" r:id="rId33"/>
    <p:sldId id="352" r:id="rId34"/>
    <p:sldId id="353" r:id="rId35"/>
    <p:sldId id="354" r:id="rId36"/>
    <p:sldId id="355" r:id="rId37"/>
    <p:sldId id="356" r:id="rId38"/>
    <p:sldId id="358" r:id="rId39"/>
    <p:sldId id="357" r:id="rId40"/>
    <p:sldId id="360" r:id="rId41"/>
    <p:sldId id="315" r:id="rId42"/>
    <p:sldId id="316" r:id="rId43"/>
    <p:sldId id="318" r:id="rId44"/>
    <p:sldId id="320" r:id="rId45"/>
    <p:sldId id="317" r:id="rId46"/>
    <p:sldId id="319" r:id="rId47"/>
    <p:sldId id="321" r:id="rId48"/>
    <p:sldId id="322" r:id="rId49"/>
    <p:sldId id="323" r:id="rId50"/>
    <p:sldId id="324" r:id="rId51"/>
    <p:sldId id="326" r:id="rId52"/>
    <p:sldId id="325" r:id="rId53"/>
    <p:sldId id="329" r:id="rId54"/>
    <p:sldId id="331" r:id="rId55"/>
    <p:sldId id="332" r:id="rId56"/>
    <p:sldId id="362" r:id="rId57"/>
    <p:sldId id="363" r:id="rId58"/>
    <p:sldId id="364" r:id="rId59"/>
    <p:sldId id="365" r:id="rId60"/>
    <p:sldId id="298" r:id="rId61"/>
    <p:sldId id="258" r:id="rId62"/>
    <p:sldId id="281" r:id="rId63"/>
    <p:sldId id="286" r:id="rId64"/>
    <p:sldId id="287" r:id="rId65"/>
    <p:sldId id="290" r:id="rId66"/>
    <p:sldId id="291" r:id="rId67"/>
    <p:sldId id="292" r:id="rId68"/>
    <p:sldId id="293" r:id="rId69"/>
    <p:sldId id="299" r:id="rId7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975B2"/>
    <a:srgbClr val="B9E1F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192" autoAdjust="0"/>
    <p:restoredTop sz="95262" autoAdjust="0"/>
  </p:normalViewPr>
  <p:slideViewPr>
    <p:cSldViewPr snapToGrid="0">
      <p:cViewPr varScale="1">
        <p:scale>
          <a:sx n="65" d="100"/>
          <a:sy n="65" d="100"/>
        </p:scale>
        <p:origin x="67" y="432"/>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00" d="100"/>
        <a:sy n="100" d="100"/>
      </p:scale>
      <p:origin x="0" y="0"/>
    </p:cViewPr>
  </p:sorterViewPr>
  <p:notesViewPr>
    <p:cSldViewPr snapToGrid="0">
      <p:cViewPr varScale="1">
        <p:scale>
          <a:sx n="66" d="100"/>
          <a:sy n="66" d="100"/>
        </p:scale>
        <p:origin x="3134" y="3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 Type="http://schemas.openxmlformats.org/officeDocument/2006/relationships/slide" Target="slides/slide6.xml"/><Relationship Id="rId71"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881DE0B-CD0A-4E8C-9BBD-504B038FD37C}" type="datetimeFigureOut">
              <a:rPr lang="zh-CN" altLang="en-US" smtClean="0"/>
              <a:t>2018/5/15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544468B-98BC-4668-95E1-4B1C538FC679}" type="slidenum">
              <a:rPr lang="zh-CN" altLang="en-US" smtClean="0"/>
              <a:t>‹#›</a:t>
            </a:fld>
            <a:endParaRPr lang="zh-CN" altLang="en-US"/>
          </a:p>
        </p:txBody>
      </p:sp>
    </p:spTree>
    <p:extLst>
      <p:ext uri="{BB962C8B-B14F-4D97-AF65-F5344CB8AC3E}">
        <p14:creationId xmlns:p14="http://schemas.microsoft.com/office/powerpoint/2010/main" val="4654969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大家好啊，这次组会呢，我其实是准备了很长时间的，有时没事的时候就打打腹稿，但是到了跟前反倒不知道该怎么讲了。原因有以下几点，我不是第一次听实验室的同学说：“来实验室这么长时间，还是不知道流体组在做什么？” 所以我今天不干巴巴的推公式：一方面，我在上面推公式推的很爽，但效果不一定好，另一方面呢 有些公式我也不知道啥意思？ 然后 我也不想单独随便讲一篇什么论文，没意思</a:t>
            </a:r>
            <a:r>
              <a:rPr lang="en-US" altLang="zh-CN" dirty="0"/>
              <a:t>~~</a:t>
            </a:r>
            <a:r>
              <a:rPr lang="zh-CN" altLang="en-US" dirty="0"/>
              <a:t>，还有就是，感觉自己看的论文内容实在是太少了，“来实验室这么长时间 我的确学到了很多的东西，这是事实，但另一方面我现在觉得 （翻页）</a:t>
            </a:r>
          </a:p>
        </p:txBody>
      </p:sp>
      <p:sp>
        <p:nvSpPr>
          <p:cNvPr id="4" name="灯片编号占位符 3"/>
          <p:cNvSpPr>
            <a:spLocks noGrp="1"/>
          </p:cNvSpPr>
          <p:nvPr>
            <p:ph type="sldNum" sz="quarter" idx="10"/>
          </p:nvPr>
        </p:nvSpPr>
        <p:spPr/>
        <p:txBody>
          <a:bodyPr/>
          <a:lstStyle/>
          <a:p>
            <a:fld id="{6544468B-98BC-4668-95E1-4B1C538FC679}" type="slidenum">
              <a:rPr lang="zh-CN" altLang="en-US" smtClean="0"/>
              <a:t>1</a:t>
            </a:fld>
            <a:endParaRPr lang="zh-CN" altLang="en-US"/>
          </a:p>
        </p:txBody>
      </p:sp>
    </p:spTree>
    <p:extLst>
      <p:ext uri="{BB962C8B-B14F-4D97-AF65-F5344CB8AC3E}">
        <p14:creationId xmlns:p14="http://schemas.microsoft.com/office/powerpoint/2010/main" val="41690375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每一本书上都说 欧拉和 拉格朗日的观点不同，而观点不同用数学描述就是对应法则的不同，他们两其实是等价的</a:t>
            </a:r>
            <a:r>
              <a:rPr lang="en-US" altLang="zh-CN" dirty="0"/>
              <a:t>~</a:t>
            </a:r>
            <a:endParaRPr lang="zh-CN" altLang="en-US" dirty="0"/>
          </a:p>
        </p:txBody>
      </p:sp>
      <p:sp>
        <p:nvSpPr>
          <p:cNvPr id="4" name="灯片编号占位符 3"/>
          <p:cNvSpPr>
            <a:spLocks noGrp="1"/>
          </p:cNvSpPr>
          <p:nvPr>
            <p:ph type="sldNum" sz="quarter" idx="10"/>
          </p:nvPr>
        </p:nvSpPr>
        <p:spPr/>
        <p:txBody>
          <a:bodyPr/>
          <a:lstStyle/>
          <a:p>
            <a:fld id="{6544468B-98BC-4668-95E1-4B1C538FC679}" type="slidenum">
              <a:rPr lang="zh-CN" altLang="en-US" smtClean="0"/>
              <a:t>13</a:t>
            </a:fld>
            <a:endParaRPr lang="zh-CN" altLang="en-US"/>
          </a:p>
        </p:txBody>
      </p:sp>
    </p:spTree>
    <p:extLst>
      <p:ext uri="{BB962C8B-B14F-4D97-AF65-F5344CB8AC3E}">
        <p14:creationId xmlns:p14="http://schemas.microsoft.com/office/powerpoint/2010/main" val="4266853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每一本书上都说 欧拉和 拉格朗日的观点不同，而观点不同用数学描述就是对应法则的不同，他们两其实是等价的</a:t>
            </a:r>
            <a:r>
              <a:rPr lang="en-US" altLang="zh-CN" dirty="0"/>
              <a:t>~</a:t>
            </a:r>
            <a:endParaRPr lang="zh-CN" altLang="en-US" dirty="0"/>
          </a:p>
        </p:txBody>
      </p:sp>
      <p:sp>
        <p:nvSpPr>
          <p:cNvPr id="4" name="灯片编号占位符 3"/>
          <p:cNvSpPr>
            <a:spLocks noGrp="1"/>
          </p:cNvSpPr>
          <p:nvPr>
            <p:ph type="sldNum" sz="quarter" idx="10"/>
          </p:nvPr>
        </p:nvSpPr>
        <p:spPr/>
        <p:txBody>
          <a:bodyPr/>
          <a:lstStyle/>
          <a:p>
            <a:fld id="{6544468B-98BC-4668-95E1-4B1C538FC679}" type="slidenum">
              <a:rPr lang="zh-CN" altLang="en-US" smtClean="0"/>
              <a:t>14</a:t>
            </a:fld>
            <a:endParaRPr lang="zh-CN" altLang="en-US"/>
          </a:p>
        </p:txBody>
      </p:sp>
    </p:spTree>
    <p:extLst>
      <p:ext uri="{BB962C8B-B14F-4D97-AF65-F5344CB8AC3E}">
        <p14:creationId xmlns:p14="http://schemas.microsoft.com/office/powerpoint/2010/main" val="874086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每一本书上都说 欧拉和 拉格朗日的观点不同，而观点不同用数学描述就是对应法则的不同，他们两其实是等价的</a:t>
            </a:r>
            <a:r>
              <a:rPr lang="en-US" altLang="zh-CN" dirty="0"/>
              <a:t>~</a:t>
            </a:r>
            <a:endParaRPr lang="zh-CN" altLang="en-US" dirty="0"/>
          </a:p>
        </p:txBody>
      </p:sp>
      <p:sp>
        <p:nvSpPr>
          <p:cNvPr id="4" name="灯片编号占位符 3"/>
          <p:cNvSpPr>
            <a:spLocks noGrp="1"/>
          </p:cNvSpPr>
          <p:nvPr>
            <p:ph type="sldNum" sz="quarter" idx="10"/>
          </p:nvPr>
        </p:nvSpPr>
        <p:spPr/>
        <p:txBody>
          <a:bodyPr/>
          <a:lstStyle/>
          <a:p>
            <a:fld id="{6544468B-98BC-4668-95E1-4B1C538FC679}" type="slidenum">
              <a:rPr lang="zh-CN" altLang="en-US" smtClean="0"/>
              <a:t>15</a:t>
            </a:fld>
            <a:endParaRPr lang="zh-CN" altLang="en-US"/>
          </a:p>
        </p:txBody>
      </p:sp>
    </p:spTree>
    <p:extLst>
      <p:ext uri="{BB962C8B-B14F-4D97-AF65-F5344CB8AC3E}">
        <p14:creationId xmlns:p14="http://schemas.microsoft.com/office/powerpoint/2010/main" val="12846984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每一本书上都说 欧拉和 拉格朗日的观点不同，而观点不同用数学描述就是对应法则的不同，他们两其实是等价的</a:t>
            </a:r>
            <a:r>
              <a:rPr lang="en-US" altLang="zh-CN" dirty="0"/>
              <a:t>~</a:t>
            </a:r>
            <a:endParaRPr lang="zh-CN" altLang="en-US" dirty="0"/>
          </a:p>
        </p:txBody>
      </p:sp>
      <p:sp>
        <p:nvSpPr>
          <p:cNvPr id="4" name="灯片编号占位符 3"/>
          <p:cNvSpPr>
            <a:spLocks noGrp="1"/>
          </p:cNvSpPr>
          <p:nvPr>
            <p:ph type="sldNum" sz="quarter" idx="10"/>
          </p:nvPr>
        </p:nvSpPr>
        <p:spPr/>
        <p:txBody>
          <a:bodyPr/>
          <a:lstStyle/>
          <a:p>
            <a:fld id="{6544468B-98BC-4668-95E1-4B1C538FC679}" type="slidenum">
              <a:rPr lang="zh-CN" altLang="en-US" smtClean="0"/>
              <a:t>16</a:t>
            </a:fld>
            <a:endParaRPr lang="zh-CN" altLang="en-US"/>
          </a:p>
        </p:txBody>
      </p:sp>
    </p:spTree>
    <p:extLst>
      <p:ext uri="{BB962C8B-B14F-4D97-AF65-F5344CB8AC3E}">
        <p14:creationId xmlns:p14="http://schemas.microsoft.com/office/powerpoint/2010/main" val="35637668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每一本书上都说 欧拉和 拉格朗日的观点不同，而观点不同用数学描述就是对应法则的不同，他们两其实是等价的</a:t>
            </a:r>
            <a:r>
              <a:rPr lang="en-US" altLang="zh-CN" dirty="0"/>
              <a:t>~</a:t>
            </a:r>
            <a:endParaRPr lang="zh-CN" altLang="en-US" dirty="0"/>
          </a:p>
        </p:txBody>
      </p:sp>
      <p:sp>
        <p:nvSpPr>
          <p:cNvPr id="4" name="灯片编号占位符 3"/>
          <p:cNvSpPr>
            <a:spLocks noGrp="1"/>
          </p:cNvSpPr>
          <p:nvPr>
            <p:ph type="sldNum" sz="quarter" idx="10"/>
          </p:nvPr>
        </p:nvSpPr>
        <p:spPr/>
        <p:txBody>
          <a:bodyPr/>
          <a:lstStyle/>
          <a:p>
            <a:fld id="{6544468B-98BC-4668-95E1-4B1C538FC679}" type="slidenum">
              <a:rPr lang="zh-CN" altLang="en-US" smtClean="0"/>
              <a:t>17</a:t>
            </a:fld>
            <a:endParaRPr lang="zh-CN" altLang="en-US"/>
          </a:p>
        </p:txBody>
      </p:sp>
    </p:spTree>
    <p:extLst>
      <p:ext uri="{BB962C8B-B14F-4D97-AF65-F5344CB8AC3E}">
        <p14:creationId xmlns:p14="http://schemas.microsoft.com/office/powerpoint/2010/main" val="42164253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每一本书上都说 欧拉和 拉格朗日的观点不同，而观点不同用数学描述就是对应法则的不同，他们两其实是等价的</a:t>
            </a:r>
            <a:r>
              <a:rPr lang="en-US" altLang="zh-CN" dirty="0"/>
              <a:t>~</a:t>
            </a:r>
            <a:endParaRPr lang="zh-CN" altLang="en-US" dirty="0"/>
          </a:p>
        </p:txBody>
      </p:sp>
      <p:sp>
        <p:nvSpPr>
          <p:cNvPr id="4" name="灯片编号占位符 3"/>
          <p:cNvSpPr>
            <a:spLocks noGrp="1"/>
          </p:cNvSpPr>
          <p:nvPr>
            <p:ph type="sldNum" sz="quarter" idx="10"/>
          </p:nvPr>
        </p:nvSpPr>
        <p:spPr/>
        <p:txBody>
          <a:bodyPr/>
          <a:lstStyle/>
          <a:p>
            <a:fld id="{6544468B-98BC-4668-95E1-4B1C538FC679}" type="slidenum">
              <a:rPr lang="zh-CN" altLang="en-US" smtClean="0"/>
              <a:t>18</a:t>
            </a:fld>
            <a:endParaRPr lang="zh-CN" altLang="en-US"/>
          </a:p>
        </p:txBody>
      </p:sp>
    </p:spTree>
    <p:extLst>
      <p:ext uri="{BB962C8B-B14F-4D97-AF65-F5344CB8AC3E}">
        <p14:creationId xmlns:p14="http://schemas.microsoft.com/office/powerpoint/2010/main" val="94038407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每一本书上都说 欧拉和 拉格朗日的观点不同，而观点不同用数学描述就是对应法则的不同，他们两其实是等价的</a:t>
            </a:r>
            <a:r>
              <a:rPr lang="en-US" altLang="zh-CN" dirty="0"/>
              <a:t>~</a:t>
            </a:r>
            <a:endParaRPr lang="zh-CN" altLang="en-US" dirty="0"/>
          </a:p>
        </p:txBody>
      </p:sp>
      <p:sp>
        <p:nvSpPr>
          <p:cNvPr id="4" name="灯片编号占位符 3"/>
          <p:cNvSpPr>
            <a:spLocks noGrp="1"/>
          </p:cNvSpPr>
          <p:nvPr>
            <p:ph type="sldNum" sz="quarter" idx="10"/>
          </p:nvPr>
        </p:nvSpPr>
        <p:spPr/>
        <p:txBody>
          <a:bodyPr/>
          <a:lstStyle/>
          <a:p>
            <a:fld id="{6544468B-98BC-4668-95E1-4B1C538FC679}" type="slidenum">
              <a:rPr lang="zh-CN" altLang="en-US" smtClean="0"/>
              <a:t>19</a:t>
            </a:fld>
            <a:endParaRPr lang="zh-CN" altLang="en-US"/>
          </a:p>
        </p:txBody>
      </p:sp>
    </p:spTree>
    <p:extLst>
      <p:ext uri="{BB962C8B-B14F-4D97-AF65-F5344CB8AC3E}">
        <p14:creationId xmlns:p14="http://schemas.microsoft.com/office/powerpoint/2010/main" val="2033335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每一本书上都说 欧拉和 拉格朗日的观点不同，而观点不同用数学描述就是对应法则的不同，他们两其实是等价的</a:t>
            </a:r>
            <a:r>
              <a:rPr lang="en-US" altLang="zh-CN" dirty="0"/>
              <a:t>~</a:t>
            </a:r>
            <a:endParaRPr lang="zh-CN" altLang="en-US" dirty="0"/>
          </a:p>
        </p:txBody>
      </p:sp>
      <p:sp>
        <p:nvSpPr>
          <p:cNvPr id="4" name="灯片编号占位符 3"/>
          <p:cNvSpPr>
            <a:spLocks noGrp="1"/>
          </p:cNvSpPr>
          <p:nvPr>
            <p:ph type="sldNum" sz="quarter" idx="10"/>
          </p:nvPr>
        </p:nvSpPr>
        <p:spPr/>
        <p:txBody>
          <a:bodyPr/>
          <a:lstStyle/>
          <a:p>
            <a:fld id="{6544468B-98BC-4668-95E1-4B1C538FC679}" type="slidenum">
              <a:rPr lang="zh-CN" altLang="en-US" smtClean="0"/>
              <a:t>20</a:t>
            </a:fld>
            <a:endParaRPr lang="zh-CN" altLang="en-US"/>
          </a:p>
        </p:txBody>
      </p:sp>
    </p:spTree>
    <p:extLst>
      <p:ext uri="{BB962C8B-B14F-4D97-AF65-F5344CB8AC3E}">
        <p14:creationId xmlns:p14="http://schemas.microsoft.com/office/powerpoint/2010/main" val="2687157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每一本书上都说 欧拉和 拉格朗日的观点不同，而观点不同用数学描述就是对应法则的不同，他们两其实是等价的</a:t>
            </a:r>
            <a:r>
              <a:rPr lang="en-US" altLang="zh-CN" dirty="0"/>
              <a:t>~</a:t>
            </a:r>
            <a:endParaRPr lang="zh-CN" altLang="en-US" dirty="0"/>
          </a:p>
        </p:txBody>
      </p:sp>
      <p:sp>
        <p:nvSpPr>
          <p:cNvPr id="4" name="灯片编号占位符 3"/>
          <p:cNvSpPr>
            <a:spLocks noGrp="1"/>
          </p:cNvSpPr>
          <p:nvPr>
            <p:ph type="sldNum" sz="quarter" idx="10"/>
          </p:nvPr>
        </p:nvSpPr>
        <p:spPr/>
        <p:txBody>
          <a:bodyPr/>
          <a:lstStyle/>
          <a:p>
            <a:fld id="{6544468B-98BC-4668-95E1-4B1C538FC679}" type="slidenum">
              <a:rPr lang="zh-CN" altLang="en-US" smtClean="0"/>
              <a:t>21</a:t>
            </a:fld>
            <a:endParaRPr lang="zh-CN" altLang="en-US"/>
          </a:p>
        </p:txBody>
      </p:sp>
    </p:spTree>
    <p:extLst>
      <p:ext uri="{BB962C8B-B14F-4D97-AF65-F5344CB8AC3E}">
        <p14:creationId xmlns:p14="http://schemas.microsoft.com/office/powerpoint/2010/main" val="17122043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每一本书上都说 欧拉和 拉格朗日的观点不同，而观点不同用数学描述就是对应法则的不同，他们两其实是等价的</a:t>
            </a:r>
            <a:r>
              <a:rPr lang="en-US" altLang="zh-CN" dirty="0"/>
              <a:t>~</a:t>
            </a:r>
            <a:endParaRPr lang="zh-CN" altLang="en-US" dirty="0"/>
          </a:p>
        </p:txBody>
      </p:sp>
      <p:sp>
        <p:nvSpPr>
          <p:cNvPr id="4" name="灯片编号占位符 3"/>
          <p:cNvSpPr>
            <a:spLocks noGrp="1"/>
          </p:cNvSpPr>
          <p:nvPr>
            <p:ph type="sldNum" sz="quarter" idx="10"/>
          </p:nvPr>
        </p:nvSpPr>
        <p:spPr/>
        <p:txBody>
          <a:bodyPr/>
          <a:lstStyle/>
          <a:p>
            <a:fld id="{6544468B-98BC-4668-95E1-4B1C538FC679}" type="slidenum">
              <a:rPr lang="zh-CN" altLang="en-US" smtClean="0"/>
              <a:t>22</a:t>
            </a:fld>
            <a:endParaRPr lang="zh-CN" altLang="en-US"/>
          </a:p>
        </p:txBody>
      </p:sp>
    </p:spTree>
    <p:extLst>
      <p:ext uri="{BB962C8B-B14F-4D97-AF65-F5344CB8AC3E}">
        <p14:creationId xmlns:p14="http://schemas.microsoft.com/office/powerpoint/2010/main" val="37852376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544468B-98BC-4668-95E1-4B1C538FC679}" type="slidenum">
              <a:rPr lang="zh-CN" altLang="en-US" smtClean="0"/>
              <a:t>3</a:t>
            </a:fld>
            <a:endParaRPr lang="zh-CN" altLang="en-US"/>
          </a:p>
        </p:txBody>
      </p:sp>
    </p:spTree>
    <p:extLst>
      <p:ext uri="{BB962C8B-B14F-4D97-AF65-F5344CB8AC3E}">
        <p14:creationId xmlns:p14="http://schemas.microsoft.com/office/powerpoint/2010/main" val="140136021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每一本书上都说 欧拉和 拉格朗日的观点不同，而观点不同用数学描述就是对应法则的不同，他们两其实是等价的</a:t>
            </a:r>
            <a:r>
              <a:rPr lang="en-US" altLang="zh-CN" dirty="0"/>
              <a:t>~</a:t>
            </a:r>
            <a:endParaRPr lang="zh-CN" altLang="en-US" dirty="0"/>
          </a:p>
        </p:txBody>
      </p:sp>
      <p:sp>
        <p:nvSpPr>
          <p:cNvPr id="4" name="灯片编号占位符 3"/>
          <p:cNvSpPr>
            <a:spLocks noGrp="1"/>
          </p:cNvSpPr>
          <p:nvPr>
            <p:ph type="sldNum" sz="quarter" idx="10"/>
          </p:nvPr>
        </p:nvSpPr>
        <p:spPr/>
        <p:txBody>
          <a:bodyPr/>
          <a:lstStyle/>
          <a:p>
            <a:fld id="{6544468B-98BC-4668-95E1-4B1C538FC679}" type="slidenum">
              <a:rPr lang="zh-CN" altLang="en-US" smtClean="0"/>
              <a:t>23</a:t>
            </a:fld>
            <a:endParaRPr lang="zh-CN" altLang="en-US"/>
          </a:p>
        </p:txBody>
      </p:sp>
    </p:spTree>
    <p:extLst>
      <p:ext uri="{BB962C8B-B14F-4D97-AF65-F5344CB8AC3E}">
        <p14:creationId xmlns:p14="http://schemas.microsoft.com/office/powerpoint/2010/main" val="32360159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每一本书上都说 欧拉和 拉格朗日的观点不同，而观点不同用数学描述就是对应法则的不同，他们两其实是等价的</a:t>
            </a:r>
            <a:r>
              <a:rPr lang="en-US" altLang="zh-CN" dirty="0"/>
              <a:t>~</a:t>
            </a:r>
            <a:endParaRPr lang="zh-CN" altLang="en-US" dirty="0"/>
          </a:p>
        </p:txBody>
      </p:sp>
      <p:sp>
        <p:nvSpPr>
          <p:cNvPr id="4" name="灯片编号占位符 3"/>
          <p:cNvSpPr>
            <a:spLocks noGrp="1"/>
          </p:cNvSpPr>
          <p:nvPr>
            <p:ph type="sldNum" sz="quarter" idx="10"/>
          </p:nvPr>
        </p:nvSpPr>
        <p:spPr/>
        <p:txBody>
          <a:bodyPr/>
          <a:lstStyle/>
          <a:p>
            <a:fld id="{6544468B-98BC-4668-95E1-4B1C538FC679}" type="slidenum">
              <a:rPr lang="zh-CN" altLang="en-US" smtClean="0"/>
              <a:t>24</a:t>
            </a:fld>
            <a:endParaRPr lang="zh-CN" altLang="en-US"/>
          </a:p>
        </p:txBody>
      </p:sp>
    </p:spTree>
    <p:extLst>
      <p:ext uri="{BB962C8B-B14F-4D97-AF65-F5344CB8AC3E}">
        <p14:creationId xmlns:p14="http://schemas.microsoft.com/office/powerpoint/2010/main" val="18315997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每一本书上都说 欧拉和 拉格朗日的观点不同，而观点不同用数学描述就是对应法则的不同，他们两其实是等价的</a:t>
            </a:r>
            <a:r>
              <a:rPr lang="en-US" altLang="zh-CN" dirty="0"/>
              <a:t>~</a:t>
            </a:r>
            <a:endParaRPr lang="zh-CN" altLang="en-US" dirty="0"/>
          </a:p>
        </p:txBody>
      </p:sp>
      <p:sp>
        <p:nvSpPr>
          <p:cNvPr id="4" name="灯片编号占位符 3"/>
          <p:cNvSpPr>
            <a:spLocks noGrp="1"/>
          </p:cNvSpPr>
          <p:nvPr>
            <p:ph type="sldNum" sz="quarter" idx="10"/>
          </p:nvPr>
        </p:nvSpPr>
        <p:spPr/>
        <p:txBody>
          <a:bodyPr/>
          <a:lstStyle/>
          <a:p>
            <a:fld id="{6544468B-98BC-4668-95E1-4B1C538FC679}" type="slidenum">
              <a:rPr lang="zh-CN" altLang="en-US" smtClean="0"/>
              <a:t>25</a:t>
            </a:fld>
            <a:endParaRPr lang="zh-CN" altLang="en-US"/>
          </a:p>
        </p:txBody>
      </p:sp>
    </p:spTree>
    <p:extLst>
      <p:ext uri="{BB962C8B-B14F-4D97-AF65-F5344CB8AC3E}">
        <p14:creationId xmlns:p14="http://schemas.microsoft.com/office/powerpoint/2010/main" val="374064337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每一本书上都说 欧拉和 拉格朗日的观点不同，而观点不同用数学描述就是对应法则的不同，他们两其实是等价的</a:t>
            </a:r>
            <a:r>
              <a:rPr lang="en-US" altLang="zh-CN" dirty="0"/>
              <a:t>~</a:t>
            </a:r>
            <a:endParaRPr lang="zh-CN" altLang="en-US" dirty="0"/>
          </a:p>
        </p:txBody>
      </p:sp>
      <p:sp>
        <p:nvSpPr>
          <p:cNvPr id="4" name="灯片编号占位符 3"/>
          <p:cNvSpPr>
            <a:spLocks noGrp="1"/>
          </p:cNvSpPr>
          <p:nvPr>
            <p:ph type="sldNum" sz="quarter" idx="10"/>
          </p:nvPr>
        </p:nvSpPr>
        <p:spPr/>
        <p:txBody>
          <a:bodyPr/>
          <a:lstStyle/>
          <a:p>
            <a:fld id="{6544468B-98BC-4668-95E1-4B1C538FC679}" type="slidenum">
              <a:rPr lang="zh-CN" altLang="en-US" smtClean="0"/>
              <a:t>26</a:t>
            </a:fld>
            <a:endParaRPr lang="zh-CN" altLang="en-US"/>
          </a:p>
        </p:txBody>
      </p:sp>
    </p:spTree>
    <p:extLst>
      <p:ext uri="{BB962C8B-B14F-4D97-AF65-F5344CB8AC3E}">
        <p14:creationId xmlns:p14="http://schemas.microsoft.com/office/powerpoint/2010/main" val="17777432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每一本书上都说 欧拉和 拉格朗日的观点不同，而观点不同用数学描述就是对应法则的不同，他们两其实是等价的</a:t>
            </a:r>
            <a:r>
              <a:rPr lang="en-US" altLang="zh-CN" dirty="0"/>
              <a:t>~</a:t>
            </a:r>
            <a:endParaRPr lang="zh-CN" altLang="en-US" dirty="0"/>
          </a:p>
        </p:txBody>
      </p:sp>
      <p:sp>
        <p:nvSpPr>
          <p:cNvPr id="4" name="灯片编号占位符 3"/>
          <p:cNvSpPr>
            <a:spLocks noGrp="1"/>
          </p:cNvSpPr>
          <p:nvPr>
            <p:ph type="sldNum" sz="quarter" idx="10"/>
          </p:nvPr>
        </p:nvSpPr>
        <p:spPr/>
        <p:txBody>
          <a:bodyPr/>
          <a:lstStyle/>
          <a:p>
            <a:fld id="{6544468B-98BC-4668-95E1-4B1C538FC679}" type="slidenum">
              <a:rPr lang="zh-CN" altLang="en-US" smtClean="0"/>
              <a:t>27</a:t>
            </a:fld>
            <a:endParaRPr lang="zh-CN" altLang="en-US"/>
          </a:p>
        </p:txBody>
      </p:sp>
    </p:spTree>
    <p:extLst>
      <p:ext uri="{BB962C8B-B14F-4D97-AF65-F5344CB8AC3E}">
        <p14:creationId xmlns:p14="http://schemas.microsoft.com/office/powerpoint/2010/main" val="324193048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每一本书上都说 欧拉和 拉格朗日的观点不同，而观点不同用数学描述就是对应法则的不同，他们两其实是等价的</a:t>
            </a:r>
            <a:r>
              <a:rPr lang="en-US" altLang="zh-CN" dirty="0"/>
              <a:t>~</a:t>
            </a:r>
            <a:endParaRPr lang="zh-CN" altLang="en-US" dirty="0"/>
          </a:p>
        </p:txBody>
      </p:sp>
      <p:sp>
        <p:nvSpPr>
          <p:cNvPr id="4" name="灯片编号占位符 3"/>
          <p:cNvSpPr>
            <a:spLocks noGrp="1"/>
          </p:cNvSpPr>
          <p:nvPr>
            <p:ph type="sldNum" sz="quarter" idx="10"/>
          </p:nvPr>
        </p:nvSpPr>
        <p:spPr/>
        <p:txBody>
          <a:bodyPr/>
          <a:lstStyle/>
          <a:p>
            <a:fld id="{6544468B-98BC-4668-95E1-4B1C538FC679}" type="slidenum">
              <a:rPr lang="zh-CN" altLang="en-US" smtClean="0"/>
              <a:t>28</a:t>
            </a:fld>
            <a:endParaRPr lang="zh-CN" altLang="en-US"/>
          </a:p>
        </p:txBody>
      </p:sp>
    </p:spTree>
    <p:extLst>
      <p:ext uri="{BB962C8B-B14F-4D97-AF65-F5344CB8AC3E}">
        <p14:creationId xmlns:p14="http://schemas.microsoft.com/office/powerpoint/2010/main" val="102742679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每一本书上都说 欧拉和 拉格朗日的观点不同，而观点不同用数学描述就是对应法则的不同，他们两其实是等价的</a:t>
            </a:r>
            <a:r>
              <a:rPr lang="en-US" altLang="zh-CN" dirty="0"/>
              <a:t>~</a:t>
            </a:r>
            <a:endParaRPr lang="zh-CN" altLang="en-US" dirty="0"/>
          </a:p>
        </p:txBody>
      </p:sp>
      <p:sp>
        <p:nvSpPr>
          <p:cNvPr id="4" name="灯片编号占位符 3"/>
          <p:cNvSpPr>
            <a:spLocks noGrp="1"/>
          </p:cNvSpPr>
          <p:nvPr>
            <p:ph type="sldNum" sz="quarter" idx="10"/>
          </p:nvPr>
        </p:nvSpPr>
        <p:spPr/>
        <p:txBody>
          <a:bodyPr/>
          <a:lstStyle/>
          <a:p>
            <a:fld id="{6544468B-98BC-4668-95E1-4B1C538FC679}" type="slidenum">
              <a:rPr lang="zh-CN" altLang="en-US" smtClean="0"/>
              <a:t>29</a:t>
            </a:fld>
            <a:endParaRPr lang="zh-CN" altLang="en-US"/>
          </a:p>
        </p:txBody>
      </p:sp>
    </p:spTree>
    <p:extLst>
      <p:ext uri="{BB962C8B-B14F-4D97-AF65-F5344CB8AC3E}">
        <p14:creationId xmlns:p14="http://schemas.microsoft.com/office/powerpoint/2010/main" val="16228386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每一本书上都说 欧拉和 拉格朗日的观点不同，而观点不同用数学描述就是对应法则的不同，他们两其实是等价的</a:t>
            </a:r>
            <a:r>
              <a:rPr lang="en-US" altLang="zh-CN" dirty="0"/>
              <a:t>~</a:t>
            </a:r>
            <a:endParaRPr lang="zh-CN" altLang="en-US" dirty="0"/>
          </a:p>
        </p:txBody>
      </p:sp>
      <p:sp>
        <p:nvSpPr>
          <p:cNvPr id="4" name="灯片编号占位符 3"/>
          <p:cNvSpPr>
            <a:spLocks noGrp="1"/>
          </p:cNvSpPr>
          <p:nvPr>
            <p:ph type="sldNum" sz="quarter" idx="10"/>
          </p:nvPr>
        </p:nvSpPr>
        <p:spPr/>
        <p:txBody>
          <a:bodyPr/>
          <a:lstStyle/>
          <a:p>
            <a:fld id="{6544468B-98BC-4668-95E1-4B1C538FC679}" type="slidenum">
              <a:rPr lang="zh-CN" altLang="en-US" smtClean="0"/>
              <a:t>30</a:t>
            </a:fld>
            <a:endParaRPr lang="zh-CN" altLang="en-US"/>
          </a:p>
        </p:txBody>
      </p:sp>
    </p:spTree>
    <p:extLst>
      <p:ext uri="{BB962C8B-B14F-4D97-AF65-F5344CB8AC3E}">
        <p14:creationId xmlns:p14="http://schemas.microsoft.com/office/powerpoint/2010/main" val="40849015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每一本书上都说 欧拉和 拉格朗日的观点不同，而观点不同用数学描述就是对应法则的不同，他们两其实是等价的</a:t>
            </a:r>
            <a:r>
              <a:rPr lang="en-US" altLang="zh-CN" dirty="0"/>
              <a:t>~</a:t>
            </a:r>
            <a:endParaRPr lang="zh-CN" altLang="en-US" dirty="0"/>
          </a:p>
        </p:txBody>
      </p:sp>
      <p:sp>
        <p:nvSpPr>
          <p:cNvPr id="4" name="灯片编号占位符 3"/>
          <p:cNvSpPr>
            <a:spLocks noGrp="1"/>
          </p:cNvSpPr>
          <p:nvPr>
            <p:ph type="sldNum" sz="quarter" idx="10"/>
          </p:nvPr>
        </p:nvSpPr>
        <p:spPr/>
        <p:txBody>
          <a:bodyPr/>
          <a:lstStyle/>
          <a:p>
            <a:fld id="{6544468B-98BC-4668-95E1-4B1C538FC679}" type="slidenum">
              <a:rPr lang="zh-CN" altLang="en-US" smtClean="0"/>
              <a:t>31</a:t>
            </a:fld>
            <a:endParaRPr lang="zh-CN" altLang="en-US"/>
          </a:p>
        </p:txBody>
      </p:sp>
    </p:spTree>
    <p:extLst>
      <p:ext uri="{BB962C8B-B14F-4D97-AF65-F5344CB8AC3E}">
        <p14:creationId xmlns:p14="http://schemas.microsoft.com/office/powerpoint/2010/main" val="57523427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每一本书上都说 欧拉和 拉格朗日的观点不同，而观点不同用数学描述就是对应法则的不同，他们两其实是等价的</a:t>
            </a:r>
            <a:r>
              <a:rPr lang="en-US" altLang="zh-CN" dirty="0"/>
              <a:t>~</a:t>
            </a:r>
            <a:endParaRPr lang="zh-CN" altLang="en-US" dirty="0"/>
          </a:p>
        </p:txBody>
      </p:sp>
      <p:sp>
        <p:nvSpPr>
          <p:cNvPr id="4" name="灯片编号占位符 3"/>
          <p:cNvSpPr>
            <a:spLocks noGrp="1"/>
          </p:cNvSpPr>
          <p:nvPr>
            <p:ph type="sldNum" sz="quarter" idx="10"/>
          </p:nvPr>
        </p:nvSpPr>
        <p:spPr/>
        <p:txBody>
          <a:bodyPr/>
          <a:lstStyle/>
          <a:p>
            <a:fld id="{6544468B-98BC-4668-95E1-4B1C538FC679}" type="slidenum">
              <a:rPr lang="zh-CN" altLang="en-US" smtClean="0"/>
              <a:t>32</a:t>
            </a:fld>
            <a:endParaRPr lang="zh-CN" altLang="en-US"/>
          </a:p>
        </p:txBody>
      </p:sp>
    </p:spTree>
    <p:extLst>
      <p:ext uri="{BB962C8B-B14F-4D97-AF65-F5344CB8AC3E}">
        <p14:creationId xmlns:p14="http://schemas.microsoft.com/office/powerpoint/2010/main" val="36349621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544468B-98BC-4668-95E1-4B1C538FC679}" type="slidenum">
              <a:rPr lang="zh-CN" altLang="en-US" smtClean="0"/>
              <a:t>4</a:t>
            </a:fld>
            <a:endParaRPr lang="zh-CN" altLang="en-US"/>
          </a:p>
        </p:txBody>
      </p:sp>
    </p:spTree>
    <p:extLst>
      <p:ext uri="{BB962C8B-B14F-4D97-AF65-F5344CB8AC3E}">
        <p14:creationId xmlns:p14="http://schemas.microsoft.com/office/powerpoint/2010/main" val="191452519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每一本书上都说 欧拉和 拉格朗日的观点不同，而观点不同用数学描述就是对应法则的不同，他们两其实是等价的</a:t>
            </a:r>
            <a:r>
              <a:rPr lang="en-US" altLang="zh-CN" dirty="0"/>
              <a:t>~</a:t>
            </a:r>
            <a:endParaRPr lang="zh-CN" altLang="en-US" dirty="0"/>
          </a:p>
        </p:txBody>
      </p:sp>
      <p:sp>
        <p:nvSpPr>
          <p:cNvPr id="4" name="灯片编号占位符 3"/>
          <p:cNvSpPr>
            <a:spLocks noGrp="1"/>
          </p:cNvSpPr>
          <p:nvPr>
            <p:ph type="sldNum" sz="quarter" idx="10"/>
          </p:nvPr>
        </p:nvSpPr>
        <p:spPr/>
        <p:txBody>
          <a:bodyPr/>
          <a:lstStyle/>
          <a:p>
            <a:fld id="{6544468B-98BC-4668-95E1-4B1C538FC679}" type="slidenum">
              <a:rPr lang="zh-CN" altLang="en-US" smtClean="0"/>
              <a:t>33</a:t>
            </a:fld>
            <a:endParaRPr lang="zh-CN" altLang="en-US"/>
          </a:p>
        </p:txBody>
      </p:sp>
    </p:spTree>
    <p:extLst>
      <p:ext uri="{BB962C8B-B14F-4D97-AF65-F5344CB8AC3E}">
        <p14:creationId xmlns:p14="http://schemas.microsoft.com/office/powerpoint/2010/main" val="86576938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每一本书上都说 欧拉和 拉格朗日的观点不同，而观点不同用数学描述就是对应法则的不同，他们两其实是等价的</a:t>
            </a:r>
            <a:r>
              <a:rPr lang="en-US" altLang="zh-CN" dirty="0"/>
              <a:t>~</a:t>
            </a:r>
            <a:endParaRPr lang="zh-CN" altLang="en-US" dirty="0"/>
          </a:p>
        </p:txBody>
      </p:sp>
      <p:sp>
        <p:nvSpPr>
          <p:cNvPr id="4" name="灯片编号占位符 3"/>
          <p:cNvSpPr>
            <a:spLocks noGrp="1"/>
          </p:cNvSpPr>
          <p:nvPr>
            <p:ph type="sldNum" sz="quarter" idx="10"/>
          </p:nvPr>
        </p:nvSpPr>
        <p:spPr/>
        <p:txBody>
          <a:bodyPr/>
          <a:lstStyle/>
          <a:p>
            <a:fld id="{6544468B-98BC-4668-95E1-4B1C538FC679}" type="slidenum">
              <a:rPr lang="zh-CN" altLang="en-US" smtClean="0"/>
              <a:t>34</a:t>
            </a:fld>
            <a:endParaRPr lang="zh-CN" altLang="en-US"/>
          </a:p>
        </p:txBody>
      </p:sp>
    </p:spTree>
    <p:extLst>
      <p:ext uri="{BB962C8B-B14F-4D97-AF65-F5344CB8AC3E}">
        <p14:creationId xmlns:p14="http://schemas.microsoft.com/office/powerpoint/2010/main" val="420279382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每一本书上都说 欧拉和 拉格朗日的观点不同，而观点不同用数学描述就是对应法则的不同，他们两其实是等价的</a:t>
            </a:r>
            <a:r>
              <a:rPr lang="en-US" altLang="zh-CN" dirty="0"/>
              <a:t>~</a:t>
            </a:r>
            <a:endParaRPr lang="zh-CN" altLang="en-US" dirty="0"/>
          </a:p>
        </p:txBody>
      </p:sp>
      <p:sp>
        <p:nvSpPr>
          <p:cNvPr id="4" name="灯片编号占位符 3"/>
          <p:cNvSpPr>
            <a:spLocks noGrp="1"/>
          </p:cNvSpPr>
          <p:nvPr>
            <p:ph type="sldNum" sz="quarter" idx="10"/>
          </p:nvPr>
        </p:nvSpPr>
        <p:spPr/>
        <p:txBody>
          <a:bodyPr/>
          <a:lstStyle/>
          <a:p>
            <a:fld id="{6544468B-98BC-4668-95E1-4B1C538FC679}" type="slidenum">
              <a:rPr lang="zh-CN" altLang="en-US" smtClean="0"/>
              <a:t>35</a:t>
            </a:fld>
            <a:endParaRPr lang="zh-CN" altLang="en-US"/>
          </a:p>
        </p:txBody>
      </p:sp>
    </p:spTree>
    <p:extLst>
      <p:ext uri="{BB962C8B-B14F-4D97-AF65-F5344CB8AC3E}">
        <p14:creationId xmlns:p14="http://schemas.microsoft.com/office/powerpoint/2010/main" val="84618002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每一本书上都说 欧拉和 拉格朗日的观点不同，而观点不同用数学描述就是对应法则的不同，他们两其实是等价的</a:t>
            </a:r>
            <a:r>
              <a:rPr lang="en-US" altLang="zh-CN" dirty="0"/>
              <a:t>~</a:t>
            </a:r>
            <a:endParaRPr lang="zh-CN" altLang="en-US" dirty="0"/>
          </a:p>
        </p:txBody>
      </p:sp>
      <p:sp>
        <p:nvSpPr>
          <p:cNvPr id="4" name="灯片编号占位符 3"/>
          <p:cNvSpPr>
            <a:spLocks noGrp="1"/>
          </p:cNvSpPr>
          <p:nvPr>
            <p:ph type="sldNum" sz="quarter" idx="10"/>
          </p:nvPr>
        </p:nvSpPr>
        <p:spPr/>
        <p:txBody>
          <a:bodyPr/>
          <a:lstStyle/>
          <a:p>
            <a:fld id="{6544468B-98BC-4668-95E1-4B1C538FC679}" type="slidenum">
              <a:rPr lang="zh-CN" altLang="en-US" smtClean="0"/>
              <a:t>36</a:t>
            </a:fld>
            <a:endParaRPr lang="zh-CN" altLang="en-US"/>
          </a:p>
        </p:txBody>
      </p:sp>
    </p:spTree>
    <p:extLst>
      <p:ext uri="{BB962C8B-B14F-4D97-AF65-F5344CB8AC3E}">
        <p14:creationId xmlns:p14="http://schemas.microsoft.com/office/powerpoint/2010/main" val="330881716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每一本书上都说 欧拉和 拉格朗日的观点不同，而观点不同用数学描述就是对应法则的不同，他们两其实是等价的</a:t>
            </a:r>
            <a:r>
              <a:rPr lang="en-US" altLang="zh-CN" dirty="0"/>
              <a:t>~</a:t>
            </a:r>
            <a:endParaRPr lang="zh-CN" altLang="en-US" dirty="0"/>
          </a:p>
        </p:txBody>
      </p:sp>
      <p:sp>
        <p:nvSpPr>
          <p:cNvPr id="4" name="灯片编号占位符 3"/>
          <p:cNvSpPr>
            <a:spLocks noGrp="1"/>
          </p:cNvSpPr>
          <p:nvPr>
            <p:ph type="sldNum" sz="quarter" idx="10"/>
          </p:nvPr>
        </p:nvSpPr>
        <p:spPr/>
        <p:txBody>
          <a:bodyPr/>
          <a:lstStyle/>
          <a:p>
            <a:fld id="{6544468B-98BC-4668-95E1-4B1C538FC679}" type="slidenum">
              <a:rPr lang="zh-CN" altLang="en-US" smtClean="0"/>
              <a:t>37</a:t>
            </a:fld>
            <a:endParaRPr lang="zh-CN" altLang="en-US"/>
          </a:p>
        </p:txBody>
      </p:sp>
    </p:spTree>
    <p:extLst>
      <p:ext uri="{BB962C8B-B14F-4D97-AF65-F5344CB8AC3E}">
        <p14:creationId xmlns:p14="http://schemas.microsoft.com/office/powerpoint/2010/main" val="144016741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每一本书上都说 欧拉和 拉格朗日的观点不同，而观点不同用数学描述就是对应法则的不同，他们两其实是等价的</a:t>
            </a:r>
            <a:r>
              <a:rPr lang="en-US" altLang="zh-CN" dirty="0"/>
              <a:t>~</a:t>
            </a:r>
            <a:endParaRPr lang="zh-CN" altLang="en-US" dirty="0"/>
          </a:p>
        </p:txBody>
      </p:sp>
      <p:sp>
        <p:nvSpPr>
          <p:cNvPr id="4" name="灯片编号占位符 3"/>
          <p:cNvSpPr>
            <a:spLocks noGrp="1"/>
          </p:cNvSpPr>
          <p:nvPr>
            <p:ph type="sldNum" sz="quarter" idx="10"/>
          </p:nvPr>
        </p:nvSpPr>
        <p:spPr/>
        <p:txBody>
          <a:bodyPr/>
          <a:lstStyle/>
          <a:p>
            <a:fld id="{6544468B-98BC-4668-95E1-4B1C538FC679}" type="slidenum">
              <a:rPr lang="zh-CN" altLang="en-US" smtClean="0"/>
              <a:t>38</a:t>
            </a:fld>
            <a:endParaRPr lang="zh-CN" altLang="en-US"/>
          </a:p>
        </p:txBody>
      </p:sp>
    </p:spTree>
    <p:extLst>
      <p:ext uri="{BB962C8B-B14F-4D97-AF65-F5344CB8AC3E}">
        <p14:creationId xmlns:p14="http://schemas.microsoft.com/office/powerpoint/2010/main" val="213018525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每一本书上都说 欧拉和 拉格朗日的观点不同，而观点不同用数学描述就是对应法则的不同，他们两其实是等价的</a:t>
            </a:r>
            <a:r>
              <a:rPr lang="en-US" altLang="zh-CN" dirty="0"/>
              <a:t>~</a:t>
            </a:r>
            <a:endParaRPr lang="zh-CN" altLang="en-US" dirty="0"/>
          </a:p>
        </p:txBody>
      </p:sp>
      <p:sp>
        <p:nvSpPr>
          <p:cNvPr id="4" name="灯片编号占位符 3"/>
          <p:cNvSpPr>
            <a:spLocks noGrp="1"/>
          </p:cNvSpPr>
          <p:nvPr>
            <p:ph type="sldNum" sz="quarter" idx="10"/>
          </p:nvPr>
        </p:nvSpPr>
        <p:spPr/>
        <p:txBody>
          <a:bodyPr/>
          <a:lstStyle/>
          <a:p>
            <a:fld id="{6544468B-98BC-4668-95E1-4B1C538FC679}" type="slidenum">
              <a:rPr lang="zh-CN" altLang="en-US" smtClean="0"/>
              <a:t>39</a:t>
            </a:fld>
            <a:endParaRPr lang="zh-CN" altLang="en-US"/>
          </a:p>
        </p:txBody>
      </p:sp>
    </p:spTree>
    <p:extLst>
      <p:ext uri="{BB962C8B-B14F-4D97-AF65-F5344CB8AC3E}">
        <p14:creationId xmlns:p14="http://schemas.microsoft.com/office/powerpoint/2010/main" val="205568988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每一本书上都说 欧拉和 拉格朗日的观点不同，而观点不同用数学描述就是对应法则的不同，他们两其实是等价的</a:t>
            </a:r>
            <a:r>
              <a:rPr lang="en-US" altLang="zh-CN" dirty="0"/>
              <a:t>~</a:t>
            </a:r>
            <a:endParaRPr lang="zh-CN" altLang="en-US" dirty="0"/>
          </a:p>
        </p:txBody>
      </p:sp>
      <p:sp>
        <p:nvSpPr>
          <p:cNvPr id="4" name="灯片编号占位符 3"/>
          <p:cNvSpPr>
            <a:spLocks noGrp="1"/>
          </p:cNvSpPr>
          <p:nvPr>
            <p:ph type="sldNum" sz="quarter" idx="10"/>
          </p:nvPr>
        </p:nvSpPr>
        <p:spPr/>
        <p:txBody>
          <a:bodyPr/>
          <a:lstStyle/>
          <a:p>
            <a:fld id="{6544468B-98BC-4668-95E1-4B1C538FC679}" type="slidenum">
              <a:rPr lang="zh-CN" altLang="en-US" smtClean="0"/>
              <a:t>40</a:t>
            </a:fld>
            <a:endParaRPr lang="zh-CN" altLang="en-US"/>
          </a:p>
        </p:txBody>
      </p:sp>
    </p:spTree>
    <p:extLst>
      <p:ext uri="{BB962C8B-B14F-4D97-AF65-F5344CB8AC3E}">
        <p14:creationId xmlns:p14="http://schemas.microsoft.com/office/powerpoint/2010/main" val="165874488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每一本书上都说 欧拉和 拉格朗日的观点不同，而观点不同用数学描述就是对应法则的不同，他们两其实是等价的</a:t>
            </a:r>
            <a:r>
              <a:rPr lang="en-US" altLang="zh-CN" dirty="0"/>
              <a:t>~</a:t>
            </a:r>
            <a:endParaRPr lang="zh-CN" altLang="en-US" dirty="0"/>
          </a:p>
        </p:txBody>
      </p:sp>
      <p:sp>
        <p:nvSpPr>
          <p:cNvPr id="4" name="灯片编号占位符 3"/>
          <p:cNvSpPr>
            <a:spLocks noGrp="1"/>
          </p:cNvSpPr>
          <p:nvPr>
            <p:ph type="sldNum" sz="quarter" idx="10"/>
          </p:nvPr>
        </p:nvSpPr>
        <p:spPr/>
        <p:txBody>
          <a:bodyPr/>
          <a:lstStyle/>
          <a:p>
            <a:fld id="{6544468B-98BC-4668-95E1-4B1C538FC679}" type="slidenum">
              <a:rPr lang="zh-CN" altLang="en-US" smtClean="0"/>
              <a:t>41</a:t>
            </a:fld>
            <a:endParaRPr lang="zh-CN" altLang="en-US"/>
          </a:p>
        </p:txBody>
      </p:sp>
    </p:spTree>
    <p:extLst>
      <p:ext uri="{BB962C8B-B14F-4D97-AF65-F5344CB8AC3E}">
        <p14:creationId xmlns:p14="http://schemas.microsoft.com/office/powerpoint/2010/main" val="61200409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544468B-98BC-4668-95E1-4B1C538FC679}" type="slidenum">
              <a:rPr lang="zh-CN" altLang="en-US" smtClean="0"/>
              <a:t>42</a:t>
            </a:fld>
            <a:endParaRPr lang="zh-CN" altLang="en-US"/>
          </a:p>
        </p:txBody>
      </p:sp>
    </p:spTree>
    <p:extLst>
      <p:ext uri="{BB962C8B-B14F-4D97-AF65-F5344CB8AC3E}">
        <p14:creationId xmlns:p14="http://schemas.microsoft.com/office/powerpoint/2010/main" val="34543115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首先是几何造型，分为位置 或者说是方位， 就是说 我在哪里画 怎么画这只兔子，然后是 添加光照，材质，和纹理。最后就是 渲染，也就是说如何把这些东西画出来，</a:t>
            </a:r>
            <a:endParaRPr lang="en-US" altLang="zh-CN" dirty="0"/>
          </a:p>
          <a:p>
            <a:r>
              <a:rPr lang="zh-CN" altLang="en-US" dirty="0"/>
              <a:t>我们流体组 完全经历了整个的流程，从几何造型 到最后的渲染</a:t>
            </a:r>
            <a:endParaRPr lang="en-US" altLang="zh-CN" dirty="0"/>
          </a:p>
          <a:p>
            <a:endParaRPr lang="en-US" altLang="zh-CN" dirty="0"/>
          </a:p>
          <a:p>
            <a:r>
              <a:rPr lang="zh-CN" altLang="en-US" dirty="0"/>
              <a:t>但是我们实验室目前 的重点是几何造型，而几何造型的重点是在 位置，就是说如何确定粒子点的位置，表面重构是比较薄弱的。</a:t>
            </a:r>
            <a:endParaRPr lang="en-US" altLang="zh-CN" dirty="0"/>
          </a:p>
          <a:p>
            <a:endParaRPr lang="en-US" altLang="zh-CN" dirty="0"/>
          </a:p>
          <a:p>
            <a:r>
              <a:rPr lang="zh-CN" altLang="en-US" dirty="0"/>
              <a:t>下面的 光照 ，材质， 渲染 我们基本是 </a:t>
            </a:r>
            <a:r>
              <a:rPr lang="en-US" altLang="zh-CN" dirty="0"/>
              <a:t>0 </a:t>
            </a:r>
            <a:r>
              <a:rPr lang="zh-CN" altLang="en-US" dirty="0"/>
              <a:t>，用的是开源软件 手工完成，所以很大程度限制了 发展</a:t>
            </a:r>
          </a:p>
        </p:txBody>
      </p:sp>
      <p:sp>
        <p:nvSpPr>
          <p:cNvPr id="4" name="灯片编号占位符 3"/>
          <p:cNvSpPr>
            <a:spLocks noGrp="1"/>
          </p:cNvSpPr>
          <p:nvPr>
            <p:ph type="sldNum" sz="quarter" idx="10"/>
          </p:nvPr>
        </p:nvSpPr>
        <p:spPr/>
        <p:txBody>
          <a:bodyPr/>
          <a:lstStyle/>
          <a:p>
            <a:fld id="{6544468B-98BC-4668-95E1-4B1C538FC679}" type="slidenum">
              <a:rPr lang="zh-CN" altLang="en-US" smtClean="0"/>
              <a:t>5</a:t>
            </a:fld>
            <a:endParaRPr lang="zh-CN" altLang="en-US"/>
          </a:p>
        </p:txBody>
      </p:sp>
    </p:spTree>
    <p:extLst>
      <p:ext uri="{BB962C8B-B14F-4D97-AF65-F5344CB8AC3E}">
        <p14:creationId xmlns:p14="http://schemas.microsoft.com/office/powerpoint/2010/main" val="204016970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544468B-98BC-4668-95E1-4B1C538FC679}" type="slidenum">
              <a:rPr lang="zh-CN" altLang="en-US" smtClean="0"/>
              <a:t>43</a:t>
            </a:fld>
            <a:endParaRPr lang="zh-CN" altLang="en-US"/>
          </a:p>
        </p:txBody>
      </p:sp>
    </p:spTree>
    <p:extLst>
      <p:ext uri="{BB962C8B-B14F-4D97-AF65-F5344CB8AC3E}">
        <p14:creationId xmlns:p14="http://schemas.microsoft.com/office/powerpoint/2010/main" val="183328500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544468B-98BC-4668-95E1-4B1C538FC679}" type="slidenum">
              <a:rPr lang="zh-CN" altLang="en-US" smtClean="0"/>
              <a:t>44</a:t>
            </a:fld>
            <a:endParaRPr lang="zh-CN" altLang="en-US"/>
          </a:p>
        </p:txBody>
      </p:sp>
    </p:spTree>
    <p:extLst>
      <p:ext uri="{BB962C8B-B14F-4D97-AF65-F5344CB8AC3E}">
        <p14:creationId xmlns:p14="http://schemas.microsoft.com/office/powerpoint/2010/main" val="416145352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544468B-98BC-4668-95E1-4B1C538FC679}" type="slidenum">
              <a:rPr lang="zh-CN" altLang="en-US" smtClean="0"/>
              <a:t>45</a:t>
            </a:fld>
            <a:endParaRPr lang="zh-CN" altLang="en-US"/>
          </a:p>
        </p:txBody>
      </p:sp>
    </p:spTree>
    <p:extLst>
      <p:ext uri="{BB962C8B-B14F-4D97-AF65-F5344CB8AC3E}">
        <p14:creationId xmlns:p14="http://schemas.microsoft.com/office/powerpoint/2010/main" val="289209717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544468B-98BC-4668-95E1-4B1C538FC679}" type="slidenum">
              <a:rPr lang="zh-CN" altLang="en-US" smtClean="0"/>
              <a:t>46</a:t>
            </a:fld>
            <a:endParaRPr lang="zh-CN" altLang="en-US"/>
          </a:p>
        </p:txBody>
      </p:sp>
    </p:spTree>
    <p:extLst>
      <p:ext uri="{BB962C8B-B14F-4D97-AF65-F5344CB8AC3E}">
        <p14:creationId xmlns:p14="http://schemas.microsoft.com/office/powerpoint/2010/main" val="326635022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544468B-98BC-4668-95E1-4B1C538FC679}" type="slidenum">
              <a:rPr lang="zh-CN" altLang="en-US" smtClean="0"/>
              <a:t>47</a:t>
            </a:fld>
            <a:endParaRPr lang="zh-CN" altLang="en-US"/>
          </a:p>
        </p:txBody>
      </p:sp>
    </p:spTree>
    <p:extLst>
      <p:ext uri="{BB962C8B-B14F-4D97-AF65-F5344CB8AC3E}">
        <p14:creationId xmlns:p14="http://schemas.microsoft.com/office/powerpoint/2010/main" val="344783251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544468B-98BC-4668-95E1-4B1C538FC679}" type="slidenum">
              <a:rPr lang="zh-CN" altLang="en-US" smtClean="0"/>
              <a:t>48</a:t>
            </a:fld>
            <a:endParaRPr lang="zh-CN" altLang="en-US"/>
          </a:p>
        </p:txBody>
      </p:sp>
    </p:spTree>
    <p:extLst>
      <p:ext uri="{BB962C8B-B14F-4D97-AF65-F5344CB8AC3E}">
        <p14:creationId xmlns:p14="http://schemas.microsoft.com/office/powerpoint/2010/main" val="16237475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544468B-98BC-4668-95E1-4B1C538FC679}" type="slidenum">
              <a:rPr lang="zh-CN" altLang="en-US" smtClean="0"/>
              <a:t>49</a:t>
            </a:fld>
            <a:endParaRPr lang="zh-CN" altLang="en-US"/>
          </a:p>
        </p:txBody>
      </p:sp>
    </p:spTree>
    <p:extLst>
      <p:ext uri="{BB962C8B-B14F-4D97-AF65-F5344CB8AC3E}">
        <p14:creationId xmlns:p14="http://schemas.microsoft.com/office/powerpoint/2010/main" val="387107881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544468B-98BC-4668-95E1-4B1C538FC679}" type="slidenum">
              <a:rPr lang="zh-CN" altLang="en-US" smtClean="0"/>
              <a:t>50</a:t>
            </a:fld>
            <a:endParaRPr lang="zh-CN" altLang="en-US"/>
          </a:p>
        </p:txBody>
      </p:sp>
    </p:spTree>
    <p:extLst>
      <p:ext uri="{BB962C8B-B14F-4D97-AF65-F5344CB8AC3E}">
        <p14:creationId xmlns:p14="http://schemas.microsoft.com/office/powerpoint/2010/main" val="117564645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544468B-98BC-4668-95E1-4B1C538FC679}" type="slidenum">
              <a:rPr lang="zh-CN" altLang="en-US" smtClean="0"/>
              <a:t>51</a:t>
            </a:fld>
            <a:endParaRPr lang="zh-CN" altLang="en-US"/>
          </a:p>
        </p:txBody>
      </p:sp>
    </p:spTree>
    <p:extLst>
      <p:ext uri="{BB962C8B-B14F-4D97-AF65-F5344CB8AC3E}">
        <p14:creationId xmlns:p14="http://schemas.microsoft.com/office/powerpoint/2010/main" val="36470456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544468B-98BC-4668-95E1-4B1C538FC679}" type="slidenum">
              <a:rPr lang="zh-CN" altLang="en-US" smtClean="0"/>
              <a:t>52</a:t>
            </a:fld>
            <a:endParaRPr lang="zh-CN" altLang="en-US"/>
          </a:p>
        </p:txBody>
      </p:sp>
    </p:spTree>
    <p:extLst>
      <p:ext uri="{BB962C8B-B14F-4D97-AF65-F5344CB8AC3E}">
        <p14:creationId xmlns:p14="http://schemas.microsoft.com/office/powerpoint/2010/main" val="6248143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基于物理的计算机动画是计算机图形学的分支，他的特点是这样的</a:t>
            </a:r>
            <a:r>
              <a:rPr lang="en-US" altLang="zh-CN" dirty="0"/>
              <a:t>~~</a:t>
            </a:r>
            <a:r>
              <a:rPr lang="zh-CN" altLang="en-US" dirty="0"/>
              <a:t>这句话是 说心理学之父 弗洛伊德的</a:t>
            </a:r>
            <a:r>
              <a:rPr lang="en-US" altLang="zh-CN" dirty="0"/>
              <a:t>~~</a:t>
            </a:r>
            <a:r>
              <a:rPr lang="zh-CN" altLang="en-US" dirty="0"/>
              <a:t>但是基于物理的动画也是这个特点。 我们使用的方程是最简单的，甚至是错误的，看着像就行，这是一把双刃剑，有好处 也有坏处，所以我们的东西就是一种艺术，而基本上不能用于工业 或者生产！  我们的数据不准 但是连不准都算不上</a:t>
            </a:r>
            <a:r>
              <a:rPr lang="en-US" altLang="zh-CN" dirty="0"/>
              <a:t>~~</a:t>
            </a:r>
            <a:endParaRPr lang="zh-CN" altLang="en-US" dirty="0"/>
          </a:p>
        </p:txBody>
      </p:sp>
      <p:sp>
        <p:nvSpPr>
          <p:cNvPr id="4" name="灯片编号占位符 3"/>
          <p:cNvSpPr>
            <a:spLocks noGrp="1"/>
          </p:cNvSpPr>
          <p:nvPr>
            <p:ph type="sldNum" sz="quarter" idx="10"/>
          </p:nvPr>
        </p:nvSpPr>
        <p:spPr/>
        <p:txBody>
          <a:bodyPr/>
          <a:lstStyle/>
          <a:p>
            <a:fld id="{6544468B-98BC-4668-95E1-4B1C538FC679}" type="slidenum">
              <a:rPr lang="zh-CN" altLang="en-US" smtClean="0"/>
              <a:t>6</a:t>
            </a:fld>
            <a:endParaRPr lang="zh-CN" altLang="en-US"/>
          </a:p>
        </p:txBody>
      </p:sp>
    </p:spTree>
    <p:extLst>
      <p:ext uri="{BB962C8B-B14F-4D97-AF65-F5344CB8AC3E}">
        <p14:creationId xmlns:p14="http://schemas.microsoft.com/office/powerpoint/2010/main" val="305372501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544468B-98BC-4668-95E1-4B1C538FC679}" type="slidenum">
              <a:rPr lang="zh-CN" altLang="en-US" smtClean="0"/>
              <a:t>53</a:t>
            </a:fld>
            <a:endParaRPr lang="zh-CN" altLang="en-US"/>
          </a:p>
        </p:txBody>
      </p:sp>
    </p:spTree>
    <p:extLst>
      <p:ext uri="{BB962C8B-B14F-4D97-AF65-F5344CB8AC3E}">
        <p14:creationId xmlns:p14="http://schemas.microsoft.com/office/powerpoint/2010/main" val="427095223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544468B-98BC-4668-95E1-4B1C538FC679}" type="slidenum">
              <a:rPr lang="zh-CN" altLang="en-US" smtClean="0"/>
              <a:t>54</a:t>
            </a:fld>
            <a:endParaRPr lang="zh-CN" altLang="en-US"/>
          </a:p>
        </p:txBody>
      </p:sp>
    </p:spTree>
    <p:extLst>
      <p:ext uri="{BB962C8B-B14F-4D97-AF65-F5344CB8AC3E}">
        <p14:creationId xmlns:p14="http://schemas.microsoft.com/office/powerpoint/2010/main" val="120553515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544468B-98BC-4668-95E1-4B1C538FC679}" type="slidenum">
              <a:rPr lang="zh-CN" altLang="en-US" smtClean="0"/>
              <a:t>55</a:t>
            </a:fld>
            <a:endParaRPr lang="zh-CN" altLang="en-US"/>
          </a:p>
        </p:txBody>
      </p:sp>
    </p:spTree>
    <p:extLst>
      <p:ext uri="{BB962C8B-B14F-4D97-AF65-F5344CB8AC3E}">
        <p14:creationId xmlns:p14="http://schemas.microsoft.com/office/powerpoint/2010/main" val="6912532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544468B-98BC-4668-95E1-4B1C538FC679}" type="slidenum">
              <a:rPr lang="zh-CN" altLang="en-US" smtClean="0"/>
              <a:t>56</a:t>
            </a:fld>
            <a:endParaRPr lang="zh-CN" altLang="en-US"/>
          </a:p>
        </p:txBody>
      </p:sp>
    </p:spTree>
    <p:extLst>
      <p:ext uri="{BB962C8B-B14F-4D97-AF65-F5344CB8AC3E}">
        <p14:creationId xmlns:p14="http://schemas.microsoft.com/office/powerpoint/2010/main" val="49087953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544468B-98BC-4668-95E1-4B1C538FC679}" type="slidenum">
              <a:rPr lang="zh-CN" altLang="en-US" smtClean="0"/>
              <a:t>57</a:t>
            </a:fld>
            <a:endParaRPr lang="zh-CN" altLang="en-US"/>
          </a:p>
        </p:txBody>
      </p:sp>
    </p:spTree>
    <p:extLst>
      <p:ext uri="{BB962C8B-B14F-4D97-AF65-F5344CB8AC3E}">
        <p14:creationId xmlns:p14="http://schemas.microsoft.com/office/powerpoint/2010/main" val="248905065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544468B-98BC-4668-95E1-4B1C538FC679}" type="slidenum">
              <a:rPr lang="zh-CN" altLang="en-US" smtClean="0"/>
              <a:t>58</a:t>
            </a:fld>
            <a:endParaRPr lang="zh-CN" altLang="en-US"/>
          </a:p>
        </p:txBody>
      </p:sp>
    </p:spTree>
    <p:extLst>
      <p:ext uri="{BB962C8B-B14F-4D97-AF65-F5344CB8AC3E}">
        <p14:creationId xmlns:p14="http://schemas.microsoft.com/office/powerpoint/2010/main" val="261707558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544468B-98BC-4668-95E1-4B1C538FC679}" type="slidenum">
              <a:rPr lang="zh-CN" altLang="en-US" smtClean="0"/>
              <a:t>59</a:t>
            </a:fld>
            <a:endParaRPr lang="zh-CN" altLang="en-US"/>
          </a:p>
        </p:txBody>
      </p:sp>
    </p:spTree>
    <p:extLst>
      <p:ext uri="{BB962C8B-B14F-4D97-AF65-F5344CB8AC3E}">
        <p14:creationId xmlns:p14="http://schemas.microsoft.com/office/powerpoint/2010/main" val="268407499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544468B-98BC-4668-95E1-4B1C538FC679}" type="slidenum">
              <a:rPr lang="zh-CN" altLang="en-US" smtClean="0"/>
              <a:t>61</a:t>
            </a:fld>
            <a:endParaRPr lang="zh-CN" altLang="en-US"/>
          </a:p>
        </p:txBody>
      </p:sp>
    </p:spTree>
    <p:extLst>
      <p:ext uri="{BB962C8B-B14F-4D97-AF65-F5344CB8AC3E}">
        <p14:creationId xmlns:p14="http://schemas.microsoft.com/office/powerpoint/2010/main" val="37109366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基于物理的动画是从拍脑开始的</a:t>
            </a:r>
            <a:r>
              <a:rPr lang="en-US" altLang="zh-CN" dirty="0"/>
              <a:t>~~</a:t>
            </a:r>
            <a:r>
              <a:rPr lang="zh-CN" altLang="en-US" dirty="0"/>
              <a:t>一个好的想法开始于拍脑袋</a:t>
            </a:r>
            <a:r>
              <a:rPr lang="en-US" altLang="zh-CN" dirty="0"/>
              <a:t>~</a:t>
            </a:r>
            <a:r>
              <a:rPr lang="zh-CN" altLang="en-US" dirty="0"/>
              <a:t>这是非常重要也是最容易出错的地方</a:t>
            </a:r>
            <a:r>
              <a:rPr lang="en-US" altLang="zh-CN" dirty="0"/>
              <a:t>~~</a:t>
            </a:r>
            <a:r>
              <a:rPr lang="zh-CN" altLang="en-US" dirty="0"/>
              <a:t>因为它是主观臆断。举个例子，比如上次沈青 讲的问题，开冰箱门 可以降温么？ 很多人，包括我在内 是认为可以的，但是这违反热力学第二定律的</a:t>
            </a:r>
            <a:r>
              <a:rPr lang="en-US" altLang="zh-CN" dirty="0"/>
              <a:t>~~</a:t>
            </a:r>
            <a:r>
              <a:rPr lang="zh-CN" altLang="en-US" dirty="0"/>
              <a:t>假设我们模拟了开冰箱降温</a:t>
            </a:r>
            <a:r>
              <a:rPr lang="en-US" altLang="zh-CN" dirty="0"/>
              <a:t>~~ </a:t>
            </a:r>
            <a:r>
              <a:rPr lang="zh-CN" altLang="en-US" dirty="0"/>
              <a:t>没有调研， 直接建模，编程，实验，发论文就会闹笑话</a:t>
            </a:r>
            <a:r>
              <a:rPr lang="en-US" altLang="zh-CN" dirty="0"/>
              <a:t>~~</a:t>
            </a:r>
            <a:endParaRPr lang="zh-CN" altLang="en-US" dirty="0"/>
          </a:p>
        </p:txBody>
      </p:sp>
      <p:sp>
        <p:nvSpPr>
          <p:cNvPr id="4" name="灯片编号占位符 3"/>
          <p:cNvSpPr>
            <a:spLocks noGrp="1"/>
          </p:cNvSpPr>
          <p:nvPr>
            <p:ph type="sldNum" sz="quarter" idx="10"/>
          </p:nvPr>
        </p:nvSpPr>
        <p:spPr/>
        <p:txBody>
          <a:bodyPr/>
          <a:lstStyle/>
          <a:p>
            <a:fld id="{6544468B-98BC-4668-95E1-4B1C538FC679}" type="slidenum">
              <a:rPr lang="zh-CN" altLang="en-US" smtClean="0"/>
              <a:t>7</a:t>
            </a:fld>
            <a:endParaRPr lang="zh-CN" altLang="en-US"/>
          </a:p>
        </p:txBody>
      </p:sp>
    </p:spTree>
    <p:extLst>
      <p:ext uri="{BB962C8B-B14F-4D97-AF65-F5344CB8AC3E}">
        <p14:creationId xmlns:p14="http://schemas.microsoft.com/office/powerpoint/2010/main" val="37541271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计算机动画作为一种艺术的表现形式，同样油画也是一种艺术的表现形式，这里我用油画的发展来类比一下计算机图形学的发展</a:t>
            </a:r>
            <a:r>
              <a:rPr lang="en-US" altLang="zh-CN" dirty="0"/>
              <a:t>~</a:t>
            </a:r>
          </a:p>
          <a:p>
            <a:r>
              <a:rPr lang="zh-CN" altLang="en-US" dirty="0"/>
              <a:t>一开始，大家都画得不像，所以能大家都刚刚从画画的材料，技法来绘画，比如 古典主义的</a:t>
            </a:r>
            <a:r>
              <a:rPr lang="zh-CN" altLang="en-US" b="1" dirty="0"/>
              <a:t>伦勃朗 ，到了安格尔 古典主义走到了尽头，因为在没有办法像下去了，这个时候就慢慢产生了许多的华派，比如。。。</a:t>
            </a:r>
            <a:endParaRPr lang="zh-CN" altLang="en-US" dirty="0"/>
          </a:p>
        </p:txBody>
      </p:sp>
      <p:sp>
        <p:nvSpPr>
          <p:cNvPr id="4" name="灯片编号占位符 3"/>
          <p:cNvSpPr>
            <a:spLocks noGrp="1"/>
          </p:cNvSpPr>
          <p:nvPr>
            <p:ph type="sldNum" sz="quarter" idx="10"/>
          </p:nvPr>
        </p:nvSpPr>
        <p:spPr/>
        <p:txBody>
          <a:bodyPr/>
          <a:lstStyle/>
          <a:p>
            <a:fld id="{6544468B-98BC-4668-95E1-4B1C538FC679}" type="slidenum">
              <a:rPr lang="zh-CN" altLang="en-US" smtClean="0"/>
              <a:t>8</a:t>
            </a:fld>
            <a:endParaRPr lang="zh-CN" altLang="en-US"/>
          </a:p>
        </p:txBody>
      </p:sp>
    </p:spTree>
    <p:extLst>
      <p:ext uri="{BB962C8B-B14F-4D97-AF65-F5344CB8AC3E}">
        <p14:creationId xmlns:p14="http://schemas.microsoft.com/office/powerpoint/2010/main" val="19688719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每一本书上都说 欧拉和 拉格朗日的观点不同，而观点不同用数学描述就是对应法则的不同，他们两其实是等价的</a:t>
            </a:r>
            <a:r>
              <a:rPr lang="en-US" altLang="zh-CN" dirty="0"/>
              <a:t>~</a:t>
            </a:r>
            <a:endParaRPr lang="zh-CN" altLang="en-US" dirty="0"/>
          </a:p>
        </p:txBody>
      </p:sp>
      <p:sp>
        <p:nvSpPr>
          <p:cNvPr id="4" name="灯片编号占位符 3"/>
          <p:cNvSpPr>
            <a:spLocks noGrp="1"/>
          </p:cNvSpPr>
          <p:nvPr>
            <p:ph type="sldNum" sz="quarter" idx="10"/>
          </p:nvPr>
        </p:nvSpPr>
        <p:spPr/>
        <p:txBody>
          <a:bodyPr/>
          <a:lstStyle/>
          <a:p>
            <a:fld id="{6544468B-98BC-4668-95E1-4B1C538FC679}" type="slidenum">
              <a:rPr lang="zh-CN" altLang="en-US" smtClean="0"/>
              <a:t>11</a:t>
            </a:fld>
            <a:endParaRPr lang="zh-CN" altLang="en-US"/>
          </a:p>
        </p:txBody>
      </p:sp>
    </p:spTree>
    <p:extLst>
      <p:ext uri="{BB962C8B-B14F-4D97-AF65-F5344CB8AC3E}">
        <p14:creationId xmlns:p14="http://schemas.microsoft.com/office/powerpoint/2010/main" val="12781926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544468B-98BC-4668-95E1-4B1C538FC679}" type="slidenum">
              <a:rPr lang="zh-CN" altLang="en-US" smtClean="0"/>
              <a:t>12</a:t>
            </a:fld>
            <a:endParaRPr lang="zh-CN" altLang="en-US"/>
          </a:p>
        </p:txBody>
      </p:sp>
    </p:spTree>
    <p:extLst>
      <p:ext uri="{BB962C8B-B14F-4D97-AF65-F5344CB8AC3E}">
        <p14:creationId xmlns:p14="http://schemas.microsoft.com/office/powerpoint/2010/main" val="25594457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A3EAF477-30F1-41E6-9FE7-9D9D88752572}" type="datetimeFigureOut">
              <a:rPr lang="zh-CN" altLang="en-US" smtClean="0"/>
              <a:t>2018/5/15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6BB9E0B-861B-4A2D-B4C2-D7D3F5C77781}" type="slidenum">
              <a:rPr lang="zh-CN" altLang="en-US" smtClean="0"/>
              <a:t>‹#›</a:t>
            </a:fld>
            <a:endParaRPr lang="zh-CN" altLang="en-US"/>
          </a:p>
        </p:txBody>
      </p:sp>
    </p:spTree>
    <p:extLst>
      <p:ext uri="{BB962C8B-B14F-4D97-AF65-F5344CB8AC3E}">
        <p14:creationId xmlns:p14="http://schemas.microsoft.com/office/powerpoint/2010/main" val="4684561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A3EAF477-30F1-41E6-9FE7-9D9D88752572}" type="datetimeFigureOut">
              <a:rPr lang="zh-CN" altLang="en-US" smtClean="0"/>
              <a:t>2018/5/15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6BB9E0B-861B-4A2D-B4C2-D7D3F5C77781}" type="slidenum">
              <a:rPr lang="zh-CN" altLang="en-US" smtClean="0"/>
              <a:t>‹#›</a:t>
            </a:fld>
            <a:endParaRPr lang="zh-CN" altLang="en-US"/>
          </a:p>
        </p:txBody>
      </p:sp>
    </p:spTree>
    <p:extLst>
      <p:ext uri="{BB962C8B-B14F-4D97-AF65-F5344CB8AC3E}">
        <p14:creationId xmlns:p14="http://schemas.microsoft.com/office/powerpoint/2010/main" val="14283310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A3EAF477-30F1-41E6-9FE7-9D9D88752572}" type="datetimeFigureOut">
              <a:rPr lang="zh-CN" altLang="en-US" smtClean="0"/>
              <a:t>2018/5/15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6BB9E0B-861B-4A2D-B4C2-D7D3F5C77781}" type="slidenum">
              <a:rPr lang="zh-CN" altLang="en-US" smtClean="0"/>
              <a:t>‹#›</a:t>
            </a:fld>
            <a:endParaRPr lang="zh-CN" altLang="en-US"/>
          </a:p>
        </p:txBody>
      </p:sp>
    </p:spTree>
    <p:extLst>
      <p:ext uri="{BB962C8B-B14F-4D97-AF65-F5344CB8AC3E}">
        <p14:creationId xmlns:p14="http://schemas.microsoft.com/office/powerpoint/2010/main" val="21742514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A3EAF477-30F1-41E6-9FE7-9D9D88752572}" type="datetimeFigureOut">
              <a:rPr lang="zh-CN" altLang="en-US" smtClean="0"/>
              <a:t>2018/5/15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6BB9E0B-861B-4A2D-B4C2-D7D3F5C77781}" type="slidenum">
              <a:rPr lang="zh-CN" altLang="en-US" smtClean="0"/>
              <a:t>‹#›</a:t>
            </a:fld>
            <a:endParaRPr lang="zh-CN" altLang="en-US"/>
          </a:p>
        </p:txBody>
      </p:sp>
    </p:spTree>
    <p:extLst>
      <p:ext uri="{BB962C8B-B14F-4D97-AF65-F5344CB8AC3E}">
        <p14:creationId xmlns:p14="http://schemas.microsoft.com/office/powerpoint/2010/main" val="22770086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A3EAF477-30F1-41E6-9FE7-9D9D88752572}" type="datetimeFigureOut">
              <a:rPr lang="zh-CN" altLang="en-US" smtClean="0"/>
              <a:t>2018/5/15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6BB9E0B-861B-4A2D-B4C2-D7D3F5C77781}" type="slidenum">
              <a:rPr lang="zh-CN" altLang="en-US" smtClean="0"/>
              <a:t>‹#›</a:t>
            </a:fld>
            <a:endParaRPr lang="zh-CN" altLang="en-US"/>
          </a:p>
        </p:txBody>
      </p:sp>
    </p:spTree>
    <p:extLst>
      <p:ext uri="{BB962C8B-B14F-4D97-AF65-F5344CB8AC3E}">
        <p14:creationId xmlns:p14="http://schemas.microsoft.com/office/powerpoint/2010/main" val="42706991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A3EAF477-30F1-41E6-9FE7-9D9D88752572}" type="datetimeFigureOut">
              <a:rPr lang="zh-CN" altLang="en-US" smtClean="0"/>
              <a:t>2018/5/15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6BB9E0B-861B-4A2D-B4C2-D7D3F5C77781}" type="slidenum">
              <a:rPr lang="zh-CN" altLang="en-US" smtClean="0"/>
              <a:t>‹#›</a:t>
            </a:fld>
            <a:endParaRPr lang="zh-CN" altLang="en-US"/>
          </a:p>
        </p:txBody>
      </p:sp>
    </p:spTree>
    <p:extLst>
      <p:ext uri="{BB962C8B-B14F-4D97-AF65-F5344CB8AC3E}">
        <p14:creationId xmlns:p14="http://schemas.microsoft.com/office/powerpoint/2010/main" val="13444676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A3EAF477-30F1-41E6-9FE7-9D9D88752572}" type="datetimeFigureOut">
              <a:rPr lang="zh-CN" altLang="en-US" smtClean="0"/>
              <a:t>2018/5/15</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96BB9E0B-861B-4A2D-B4C2-D7D3F5C77781}" type="slidenum">
              <a:rPr lang="zh-CN" altLang="en-US" smtClean="0"/>
              <a:t>‹#›</a:t>
            </a:fld>
            <a:endParaRPr lang="zh-CN" altLang="en-US"/>
          </a:p>
        </p:txBody>
      </p:sp>
    </p:spTree>
    <p:extLst>
      <p:ext uri="{BB962C8B-B14F-4D97-AF65-F5344CB8AC3E}">
        <p14:creationId xmlns:p14="http://schemas.microsoft.com/office/powerpoint/2010/main" val="39746853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A3EAF477-30F1-41E6-9FE7-9D9D88752572}" type="datetimeFigureOut">
              <a:rPr lang="zh-CN" altLang="en-US" smtClean="0"/>
              <a:t>2018/5/15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96BB9E0B-861B-4A2D-B4C2-D7D3F5C77781}" type="slidenum">
              <a:rPr lang="zh-CN" altLang="en-US" smtClean="0"/>
              <a:t>‹#›</a:t>
            </a:fld>
            <a:endParaRPr lang="zh-CN" altLang="en-US"/>
          </a:p>
        </p:txBody>
      </p:sp>
    </p:spTree>
    <p:extLst>
      <p:ext uri="{BB962C8B-B14F-4D97-AF65-F5344CB8AC3E}">
        <p14:creationId xmlns:p14="http://schemas.microsoft.com/office/powerpoint/2010/main" val="28239189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A3EAF477-30F1-41E6-9FE7-9D9D88752572}" type="datetimeFigureOut">
              <a:rPr lang="zh-CN" altLang="en-US" smtClean="0"/>
              <a:t>2018/5/15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96BB9E0B-861B-4A2D-B4C2-D7D3F5C77781}" type="slidenum">
              <a:rPr lang="zh-CN" altLang="en-US" smtClean="0"/>
              <a:t>‹#›</a:t>
            </a:fld>
            <a:endParaRPr lang="zh-CN" altLang="en-US"/>
          </a:p>
        </p:txBody>
      </p:sp>
    </p:spTree>
    <p:extLst>
      <p:ext uri="{BB962C8B-B14F-4D97-AF65-F5344CB8AC3E}">
        <p14:creationId xmlns:p14="http://schemas.microsoft.com/office/powerpoint/2010/main" val="15072689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A3EAF477-30F1-41E6-9FE7-9D9D88752572}" type="datetimeFigureOut">
              <a:rPr lang="zh-CN" altLang="en-US" smtClean="0"/>
              <a:t>2018/5/15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6BB9E0B-861B-4A2D-B4C2-D7D3F5C77781}" type="slidenum">
              <a:rPr lang="zh-CN" altLang="en-US" smtClean="0"/>
              <a:t>‹#›</a:t>
            </a:fld>
            <a:endParaRPr lang="zh-CN" altLang="en-US"/>
          </a:p>
        </p:txBody>
      </p:sp>
    </p:spTree>
    <p:extLst>
      <p:ext uri="{BB962C8B-B14F-4D97-AF65-F5344CB8AC3E}">
        <p14:creationId xmlns:p14="http://schemas.microsoft.com/office/powerpoint/2010/main" val="10982000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A3EAF477-30F1-41E6-9FE7-9D9D88752572}" type="datetimeFigureOut">
              <a:rPr lang="zh-CN" altLang="en-US" smtClean="0"/>
              <a:t>2018/5/15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6BB9E0B-861B-4A2D-B4C2-D7D3F5C77781}" type="slidenum">
              <a:rPr lang="zh-CN" altLang="en-US" smtClean="0"/>
              <a:t>‹#›</a:t>
            </a:fld>
            <a:endParaRPr lang="zh-CN" altLang="en-US"/>
          </a:p>
        </p:txBody>
      </p:sp>
    </p:spTree>
    <p:extLst>
      <p:ext uri="{BB962C8B-B14F-4D97-AF65-F5344CB8AC3E}">
        <p14:creationId xmlns:p14="http://schemas.microsoft.com/office/powerpoint/2010/main" val="15027049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3EAF477-30F1-41E6-9FE7-9D9D88752572}" type="datetimeFigureOut">
              <a:rPr lang="zh-CN" altLang="en-US" smtClean="0"/>
              <a:t>2018/5/15</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6BB9E0B-861B-4A2D-B4C2-D7D3F5C77781}" type="slidenum">
              <a:rPr lang="zh-CN" altLang="en-US" smtClean="0"/>
              <a:t>‹#›</a:t>
            </a:fld>
            <a:endParaRPr lang="zh-CN" altLang="en-US"/>
          </a:p>
        </p:txBody>
      </p:sp>
    </p:spTree>
    <p:extLst>
      <p:ext uri="{BB962C8B-B14F-4D97-AF65-F5344CB8AC3E}">
        <p14:creationId xmlns:p14="http://schemas.microsoft.com/office/powerpoint/2010/main" val="55431379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3.jpeg"/><Relationship Id="rId7"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2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2.png"/></Relationships>
</file>

<file path=ppt/slides/_rels/slide2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36.jpg"/><Relationship Id="rId4" Type="http://schemas.openxmlformats.org/officeDocument/2006/relationships/image" Target="../media/image35.jpg"/></Relationships>
</file>

<file path=ppt/slides/_rels/slide2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2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41.jpg"/><Relationship Id="rId4" Type="http://schemas.openxmlformats.org/officeDocument/2006/relationships/image" Target="../media/image40.png"/></Relationships>
</file>

<file path=ppt/slides/_rels/slide2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34.png"/></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jpg"/></Relationships>
</file>

<file path=ppt/slides/_rels/slide30.xml.rels><?xml version="1.0" encoding="UTF-8" standalone="yes"?>
<Relationships xmlns="http://schemas.openxmlformats.org/package/2006/relationships"><Relationship Id="rId3" Type="http://schemas.openxmlformats.org/officeDocument/2006/relationships/image" Target="../media/image3.jpeg"/><Relationship Id="rId7" Type="http://schemas.openxmlformats.org/officeDocument/2006/relationships/image" Target="../media/image46.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34.png"/></Relationships>
</file>

<file path=ppt/slides/_rels/slide31.xml.rels><?xml version="1.0" encoding="UTF-8" standalone="yes"?>
<Relationships xmlns="http://schemas.openxmlformats.org/package/2006/relationships"><Relationship Id="rId3" Type="http://schemas.openxmlformats.org/officeDocument/2006/relationships/image" Target="../media/image3.jpeg"/><Relationship Id="rId7" Type="http://schemas.openxmlformats.org/officeDocument/2006/relationships/image" Target="../media/image49.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34.png"/></Relationships>
</file>

<file path=ppt/slides/_rels/slide3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50.png"/></Relationships>
</file>

<file path=ppt/slides/_rels/slide3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50.pn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53.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52.PNG"/><Relationship Id="rId5" Type="http://schemas.openxmlformats.org/officeDocument/2006/relationships/image" Target="../media/image3.jpeg"/><Relationship Id="rId4" Type="http://schemas.openxmlformats.org/officeDocument/2006/relationships/notesSlide" Target="../notesSlides/notesSlide33.xml"/></Relationships>
</file>

<file path=ppt/slides/_rels/slide3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55.jpg"/><Relationship Id="rId4" Type="http://schemas.openxmlformats.org/officeDocument/2006/relationships/image" Target="../media/image54.png"/></Relationships>
</file>

<file path=ppt/slides/_rels/slide3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image" Target="../media/image56.png"/></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jpg"/></Relationships>
</file>

<file path=ppt/slides/_rels/slide4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4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image" Target="../media/image61.jpg"/><Relationship Id="rId4" Type="http://schemas.openxmlformats.org/officeDocument/2006/relationships/image" Target="../media/image200.png"/></Relationships>
</file>

<file path=ppt/slides/_rels/slide4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220.png"/><Relationship Id="rId4" Type="http://schemas.openxmlformats.org/officeDocument/2006/relationships/image" Target="../media/image62.png"/></Relationships>
</file>

<file path=ppt/slides/_rels/slide4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0.xml"/><Relationship Id="rId1" Type="http://schemas.openxmlformats.org/officeDocument/2006/relationships/slideLayout" Target="../slideLayouts/slideLayout2.xml"/><Relationship Id="rId5" Type="http://schemas.openxmlformats.org/officeDocument/2006/relationships/image" Target="../media/image64.png"/><Relationship Id="rId4" Type="http://schemas.openxmlformats.org/officeDocument/2006/relationships/image" Target="../media/image63.png"/></Relationships>
</file>

<file path=ppt/slides/_rels/slide4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2.xml"/><Relationship Id="rId1" Type="http://schemas.openxmlformats.org/officeDocument/2006/relationships/slideLayout" Target="../slideLayouts/slideLayout2.xml"/><Relationship Id="rId5" Type="http://schemas.openxmlformats.org/officeDocument/2006/relationships/image" Target="../media/image66.png"/><Relationship Id="rId4" Type="http://schemas.openxmlformats.org/officeDocument/2006/relationships/image" Target="../media/image65.png"/></Relationships>
</file>

<file path=ppt/slides/_rels/slide4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4.xml"/><Relationship Id="rId1" Type="http://schemas.openxmlformats.org/officeDocument/2006/relationships/slideLayout" Target="../slideLayouts/slideLayout2.xml"/><Relationship Id="rId5" Type="http://schemas.openxmlformats.org/officeDocument/2006/relationships/image" Target="../media/image68.jpg"/><Relationship Id="rId4" Type="http://schemas.openxmlformats.org/officeDocument/2006/relationships/image" Target="../media/image67.png"/></Relationships>
</file>

<file path=ppt/slides/_rels/slide4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4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6.jpg"/><Relationship Id="rId5" Type="http://schemas.openxmlformats.org/officeDocument/2006/relationships/image" Target="../media/image5.jpg"/><Relationship Id="rId4" Type="http://schemas.openxmlformats.org/officeDocument/2006/relationships/image" Target="../media/image4.jpg"/></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70.png"/><Relationship Id="rId5" Type="http://schemas.openxmlformats.org/officeDocument/2006/relationships/image" Target="../media/image3.jpeg"/><Relationship Id="rId4" Type="http://schemas.openxmlformats.org/officeDocument/2006/relationships/notesSlide" Target="../notesSlides/notesSlide47.xml"/></Relationships>
</file>

<file path=ppt/slides/_rels/slide5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5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image" Target="../media/image340.png"/><Relationship Id="rId5" Type="http://schemas.openxmlformats.org/officeDocument/2006/relationships/image" Target="../media/image73.png"/><Relationship Id="rId4" Type="http://schemas.openxmlformats.org/officeDocument/2006/relationships/image" Target="../media/image72.png"/></Relationships>
</file>

<file path=ppt/slides/_rels/slide54.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image" Target="../media/image3.jpeg"/><Relationship Id="rId7" Type="http://schemas.openxmlformats.org/officeDocument/2006/relationships/image" Target="../media/image77.png"/><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5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5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4.xml"/><Relationship Id="rId1" Type="http://schemas.openxmlformats.org/officeDocument/2006/relationships/slideLayout" Target="../slideLayouts/slideLayout2.xml"/><Relationship Id="rId5" Type="http://schemas.openxmlformats.org/officeDocument/2006/relationships/image" Target="../media/image81.jpg"/><Relationship Id="rId4" Type="http://schemas.openxmlformats.org/officeDocument/2006/relationships/image" Target="../media/image80.jpg"/></Relationships>
</file>

<file path=ppt/slides/_rels/slide5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5.xml"/><Relationship Id="rId1" Type="http://schemas.openxmlformats.org/officeDocument/2006/relationships/slideLayout" Target="../slideLayouts/slideLayout2.xml"/><Relationship Id="rId5" Type="http://schemas.openxmlformats.org/officeDocument/2006/relationships/image" Target="../media/image83.png"/><Relationship Id="rId4" Type="http://schemas.openxmlformats.org/officeDocument/2006/relationships/image" Target="../media/image82.png"/></Relationships>
</file>

<file path=ppt/slides/_rels/slide5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6.xml"/><Relationship Id="rId1" Type="http://schemas.openxmlformats.org/officeDocument/2006/relationships/slideLayout" Target="../slideLayouts/slideLayout2.xml"/><Relationship Id="rId5" Type="http://schemas.openxmlformats.org/officeDocument/2006/relationships/image" Target="../media/image85.emf"/><Relationship Id="rId4" Type="http://schemas.openxmlformats.org/officeDocument/2006/relationships/image" Target="../media/image84.png"/></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87.jpeg"/></Relationships>
</file>

<file path=ppt/slides/_rels/slide6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89.jp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91.jpeg"/><Relationship Id="rId7" Type="http://schemas.openxmlformats.org/officeDocument/2006/relationships/image" Target="../media/image95.png"/><Relationship Id="rId2" Type="http://schemas.openxmlformats.org/officeDocument/2006/relationships/image" Target="../media/image3.jpeg"/><Relationship Id="rId1" Type="http://schemas.openxmlformats.org/officeDocument/2006/relationships/slideLayout" Target="../slideLayouts/slideLayout2.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s>
</file>

<file path=ppt/slides/_rels/slide6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96.jpe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97.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3.jpeg"/><Relationship Id="rId7" Type="http://schemas.openxmlformats.org/officeDocument/2006/relationships/image" Target="../media/image10.jp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9.jpg"/><Relationship Id="rId5" Type="http://schemas.openxmlformats.org/officeDocument/2006/relationships/image" Target="../media/image8.jpg"/><Relationship Id="rId10" Type="http://schemas.openxmlformats.org/officeDocument/2006/relationships/image" Target="../media/image13.JPEG"/><Relationship Id="rId4" Type="http://schemas.openxmlformats.org/officeDocument/2006/relationships/image" Target="../media/image4.jpg"/><Relationship Id="rId9" Type="http://schemas.openxmlformats.org/officeDocument/2006/relationships/image" Target="../media/image12.jpg"/></Relationships>
</file>

<file path=ppt/slides/_rels/slide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rotWithShape="1">
          <a:blip r:embed="rId3">
            <a:extLst>
              <a:ext uri="{28A0092B-C50C-407E-A947-70E740481C1C}">
                <a14:useLocalDpi xmlns:a14="http://schemas.microsoft.com/office/drawing/2010/main" val="0"/>
              </a:ext>
            </a:extLst>
          </a:blip>
          <a:srcRect t="12826" b="8267"/>
          <a:stretch/>
        </p:blipFill>
        <p:spPr>
          <a:xfrm>
            <a:off x="0" y="0"/>
            <a:ext cx="12192000" cy="6858000"/>
          </a:xfrm>
          <a:prstGeom prst="rect">
            <a:avLst/>
          </a:prstGeom>
        </p:spPr>
      </p:pic>
      <p:sp>
        <p:nvSpPr>
          <p:cNvPr id="14" name="文本框 13"/>
          <p:cNvSpPr txBox="1"/>
          <p:nvPr/>
        </p:nvSpPr>
        <p:spPr>
          <a:xfrm>
            <a:off x="8221978" y="365760"/>
            <a:ext cx="3416320" cy="369332"/>
          </a:xfrm>
          <a:prstGeom prst="rect">
            <a:avLst/>
          </a:prstGeom>
          <a:noFill/>
          <a:effectLst>
            <a:outerShdw blurRad="63500" sx="102000" sy="102000" algn="ctr" rotWithShape="0">
              <a:prstClr val="black">
                <a:alpha val="40000"/>
              </a:prstClr>
            </a:outerShdw>
          </a:effectLst>
        </p:spPr>
        <p:txBody>
          <a:bodyPr wrap="none" rtlCol="0">
            <a:spAutoFit/>
          </a:bodyPr>
          <a:lstStyle/>
          <a:p>
            <a:r>
              <a:rPr lang="zh-CN" altLang="en-US" dirty="0">
                <a:solidFill>
                  <a:srgbClr val="195982"/>
                </a:solidFill>
                <a:latin typeface="幼圆" panose="02010509060101010101" pitchFamily="49" charset="-122"/>
                <a:ea typeface="幼圆" panose="02010509060101010101" pitchFamily="49" charset="-122"/>
              </a:rPr>
              <a:t>商务汇演  工作总结  企业文化</a:t>
            </a:r>
          </a:p>
        </p:txBody>
      </p:sp>
      <p:cxnSp>
        <p:nvCxnSpPr>
          <p:cNvPr id="16" name="直接连接符 15"/>
          <p:cNvCxnSpPr/>
          <p:nvPr/>
        </p:nvCxnSpPr>
        <p:spPr>
          <a:xfrm>
            <a:off x="9342118" y="440948"/>
            <a:ext cx="0" cy="259854"/>
          </a:xfrm>
          <a:prstGeom prst="line">
            <a:avLst/>
          </a:prstGeom>
          <a:ln>
            <a:solidFill>
              <a:srgbClr val="195982"/>
            </a:solidFill>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10488928" y="440948"/>
            <a:ext cx="0" cy="259854"/>
          </a:xfrm>
          <a:prstGeom prst="line">
            <a:avLst/>
          </a:prstGeom>
          <a:ln>
            <a:solidFill>
              <a:srgbClr val="195982"/>
            </a:solidFill>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3" name="矩形 22"/>
          <p:cNvSpPr/>
          <p:nvPr/>
        </p:nvSpPr>
        <p:spPr>
          <a:xfrm>
            <a:off x="1188720" y="2560320"/>
            <a:ext cx="7179564" cy="1417320"/>
          </a:xfrm>
          <a:prstGeom prst="rect">
            <a:avLst/>
          </a:prstGeom>
          <a:solidFill>
            <a:srgbClr val="27B1DC">
              <a:alpha val="85000"/>
            </a:srgb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等腰三角形 23"/>
          <p:cNvSpPr/>
          <p:nvPr/>
        </p:nvSpPr>
        <p:spPr>
          <a:xfrm>
            <a:off x="6461760" y="3976053"/>
            <a:ext cx="1906524" cy="617220"/>
          </a:xfrm>
          <a:custGeom>
            <a:avLst/>
            <a:gdLst>
              <a:gd name="connsiteX0" fmla="*/ 0 w 1060704"/>
              <a:gd name="connsiteY0" fmla="*/ 491490 h 491490"/>
              <a:gd name="connsiteX1" fmla="*/ 530352 w 1060704"/>
              <a:gd name="connsiteY1" fmla="*/ 0 h 491490"/>
              <a:gd name="connsiteX2" fmla="*/ 1060704 w 1060704"/>
              <a:gd name="connsiteY2" fmla="*/ 491490 h 491490"/>
              <a:gd name="connsiteX3" fmla="*/ 0 w 1060704"/>
              <a:gd name="connsiteY3" fmla="*/ 491490 h 491490"/>
              <a:gd name="connsiteX0" fmla="*/ 0 w 1060704"/>
              <a:gd name="connsiteY0" fmla="*/ 514350 h 514350"/>
              <a:gd name="connsiteX1" fmla="*/ 416052 w 1060704"/>
              <a:gd name="connsiteY1" fmla="*/ 0 h 514350"/>
              <a:gd name="connsiteX2" fmla="*/ 1060704 w 1060704"/>
              <a:gd name="connsiteY2" fmla="*/ 514350 h 514350"/>
              <a:gd name="connsiteX3" fmla="*/ 0 w 1060704"/>
              <a:gd name="connsiteY3" fmla="*/ 514350 h 514350"/>
              <a:gd name="connsiteX0" fmla="*/ 0 w 877824"/>
              <a:gd name="connsiteY0" fmla="*/ 617220 h 617220"/>
              <a:gd name="connsiteX1" fmla="*/ 233172 w 877824"/>
              <a:gd name="connsiteY1" fmla="*/ 0 h 617220"/>
              <a:gd name="connsiteX2" fmla="*/ 877824 w 877824"/>
              <a:gd name="connsiteY2" fmla="*/ 514350 h 617220"/>
              <a:gd name="connsiteX3" fmla="*/ 0 w 877824"/>
              <a:gd name="connsiteY3" fmla="*/ 617220 h 617220"/>
              <a:gd name="connsiteX0" fmla="*/ 0 w 1906524"/>
              <a:gd name="connsiteY0" fmla="*/ 617220 h 617220"/>
              <a:gd name="connsiteX1" fmla="*/ 233172 w 1906524"/>
              <a:gd name="connsiteY1" fmla="*/ 0 h 617220"/>
              <a:gd name="connsiteX2" fmla="*/ 1906524 w 1906524"/>
              <a:gd name="connsiteY2" fmla="*/ 0 h 617220"/>
              <a:gd name="connsiteX3" fmla="*/ 0 w 1906524"/>
              <a:gd name="connsiteY3" fmla="*/ 617220 h 617220"/>
            </a:gdLst>
            <a:ahLst/>
            <a:cxnLst>
              <a:cxn ang="0">
                <a:pos x="connsiteX0" y="connsiteY0"/>
              </a:cxn>
              <a:cxn ang="0">
                <a:pos x="connsiteX1" y="connsiteY1"/>
              </a:cxn>
              <a:cxn ang="0">
                <a:pos x="connsiteX2" y="connsiteY2"/>
              </a:cxn>
              <a:cxn ang="0">
                <a:pos x="connsiteX3" y="connsiteY3"/>
              </a:cxn>
            </a:cxnLst>
            <a:rect l="l" t="t" r="r" b="b"/>
            <a:pathLst>
              <a:path w="1906524" h="617220">
                <a:moveTo>
                  <a:pt x="0" y="617220"/>
                </a:moveTo>
                <a:lnTo>
                  <a:pt x="233172" y="0"/>
                </a:lnTo>
                <a:lnTo>
                  <a:pt x="1906524" y="0"/>
                </a:lnTo>
                <a:lnTo>
                  <a:pt x="0" y="617220"/>
                </a:lnTo>
                <a:close/>
              </a:path>
            </a:pathLst>
          </a:custGeom>
          <a:solidFill>
            <a:srgbClr val="266C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等腰三角形 24"/>
          <p:cNvSpPr/>
          <p:nvPr/>
        </p:nvSpPr>
        <p:spPr>
          <a:xfrm>
            <a:off x="1188720" y="2011680"/>
            <a:ext cx="525780" cy="548640"/>
          </a:xfrm>
          <a:custGeom>
            <a:avLst/>
            <a:gdLst>
              <a:gd name="connsiteX0" fmla="*/ 0 w 480060"/>
              <a:gd name="connsiteY0" fmla="*/ 560070 h 560070"/>
              <a:gd name="connsiteX1" fmla="*/ 240030 w 480060"/>
              <a:gd name="connsiteY1" fmla="*/ 0 h 560070"/>
              <a:gd name="connsiteX2" fmla="*/ 480060 w 480060"/>
              <a:gd name="connsiteY2" fmla="*/ 560070 h 560070"/>
              <a:gd name="connsiteX3" fmla="*/ 0 w 480060"/>
              <a:gd name="connsiteY3" fmla="*/ 560070 h 560070"/>
              <a:gd name="connsiteX0" fmla="*/ 0 w 525780"/>
              <a:gd name="connsiteY0" fmla="*/ 537210 h 537210"/>
              <a:gd name="connsiteX1" fmla="*/ 525780 w 525780"/>
              <a:gd name="connsiteY1" fmla="*/ 0 h 537210"/>
              <a:gd name="connsiteX2" fmla="*/ 480060 w 525780"/>
              <a:gd name="connsiteY2" fmla="*/ 537210 h 537210"/>
              <a:gd name="connsiteX3" fmla="*/ 0 w 525780"/>
              <a:gd name="connsiteY3" fmla="*/ 537210 h 537210"/>
              <a:gd name="connsiteX0" fmla="*/ 0 w 525780"/>
              <a:gd name="connsiteY0" fmla="*/ 537210 h 548640"/>
              <a:gd name="connsiteX1" fmla="*/ 525780 w 525780"/>
              <a:gd name="connsiteY1" fmla="*/ 0 h 548640"/>
              <a:gd name="connsiteX2" fmla="*/ 434340 w 525780"/>
              <a:gd name="connsiteY2" fmla="*/ 548640 h 548640"/>
              <a:gd name="connsiteX3" fmla="*/ 0 w 525780"/>
              <a:gd name="connsiteY3" fmla="*/ 537210 h 548640"/>
              <a:gd name="connsiteX0" fmla="*/ 0 w 525780"/>
              <a:gd name="connsiteY0" fmla="*/ 537210 h 560070"/>
              <a:gd name="connsiteX1" fmla="*/ 525780 w 525780"/>
              <a:gd name="connsiteY1" fmla="*/ 0 h 560070"/>
              <a:gd name="connsiteX2" fmla="*/ 377190 w 525780"/>
              <a:gd name="connsiteY2" fmla="*/ 560070 h 560070"/>
              <a:gd name="connsiteX3" fmla="*/ 0 w 525780"/>
              <a:gd name="connsiteY3" fmla="*/ 537210 h 560070"/>
              <a:gd name="connsiteX0" fmla="*/ 0 w 525780"/>
              <a:gd name="connsiteY0" fmla="*/ 537210 h 537210"/>
              <a:gd name="connsiteX1" fmla="*/ 525780 w 525780"/>
              <a:gd name="connsiteY1" fmla="*/ 0 h 537210"/>
              <a:gd name="connsiteX2" fmla="*/ 365760 w 525780"/>
              <a:gd name="connsiteY2" fmla="*/ 537210 h 537210"/>
              <a:gd name="connsiteX3" fmla="*/ 0 w 525780"/>
              <a:gd name="connsiteY3" fmla="*/ 537210 h 537210"/>
              <a:gd name="connsiteX0" fmla="*/ 0 w 525780"/>
              <a:gd name="connsiteY0" fmla="*/ 537210 h 537210"/>
              <a:gd name="connsiteX1" fmla="*/ 525780 w 525780"/>
              <a:gd name="connsiteY1" fmla="*/ 0 h 537210"/>
              <a:gd name="connsiteX2" fmla="*/ 331470 w 525780"/>
              <a:gd name="connsiteY2" fmla="*/ 537210 h 537210"/>
              <a:gd name="connsiteX3" fmla="*/ 0 w 525780"/>
              <a:gd name="connsiteY3" fmla="*/ 537210 h 537210"/>
              <a:gd name="connsiteX0" fmla="*/ 0 w 525780"/>
              <a:gd name="connsiteY0" fmla="*/ 537210 h 537210"/>
              <a:gd name="connsiteX1" fmla="*/ 525780 w 525780"/>
              <a:gd name="connsiteY1" fmla="*/ 0 h 537210"/>
              <a:gd name="connsiteX2" fmla="*/ 365760 w 525780"/>
              <a:gd name="connsiteY2" fmla="*/ 537210 h 537210"/>
              <a:gd name="connsiteX3" fmla="*/ 0 w 525780"/>
              <a:gd name="connsiteY3" fmla="*/ 537210 h 537210"/>
              <a:gd name="connsiteX0" fmla="*/ 0 w 525780"/>
              <a:gd name="connsiteY0" fmla="*/ 537210 h 537210"/>
              <a:gd name="connsiteX1" fmla="*/ 525780 w 525780"/>
              <a:gd name="connsiteY1" fmla="*/ 0 h 537210"/>
              <a:gd name="connsiteX2" fmla="*/ 413558 w 525780"/>
              <a:gd name="connsiteY2" fmla="*/ 537210 h 537210"/>
              <a:gd name="connsiteX3" fmla="*/ 0 w 525780"/>
              <a:gd name="connsiteY3" fmla="*/ 537210 h 537210"/>
              <a:gd name="connsiteX0" fmla="*/ 0 w 549679"/>
              <a:gd name="connsiteY0" fmla="*/ 548640 h 548640"/>
              <a:gd name="connsiteX1" fmla="*/ 549679 w 549679"/>
              <a:gd name="connsiteY1" fmla="*/ 0 h 548640"/>
              <a:gd name="connsiteX2" fmla="*/ 413558 w 549679"/>
              <a:gd name="connsiteY2" fmla="*/ 548640 h 548640"/>
              <a:gd name="connsiteX3" fmla="*/ 0 w 549679"/>
              <a:gd name="connsiteY3" fmla="*/ 548640 h 548640"/>
              <a:gd name="connsiteX0" fmla="*/ 0 w 549679"/>
              <a:gd name="connsiteY0" fmla="*/ 548640 h 548640"/>
              <a:gd name="connsiteX1" fmla="*/ 549679 w 549679"/>
              <a:gd name="connsiteY1" fmla="*/ 0 h 548640"/>
              <a:gd name="connsiteX2" fmla="*/ 449406 w 549679"/>
              <a:gd name="connsiteY2" fmla="*/ 548640 h 548640"/>
              <a:gd name="connsiteX3" fmla="*/ 0 w 549679"/>
              <a:gd name="connsiteY3" fmla="*/ 548640 h 548640"/>
            </a:gdLst>
            <a:ahLst/>
            <a:cxnLst>
              <a:cxn ang="0">
                <a:pos x="connsiteX0" y="connsiteY0"/>
              </a:cxn>
              <a:cxn ang="0">
                <a:pos x="connsiteX1" y="connsiteY1"/>
              </a:cxn>
              <a:cxn ang="0">
                <a:pos x="connsiteX2" y="connsiteY2"/>
              </a:cxn>
              <a:cxn ang="0">
                <a:pos x="connsiteX3" y="connsiteY3"/>
              </a:cxn>
            </a:cxnLst>
            <a:rect l="l" t="t" r="r" b="b"/>
            <a:pathLst>
              <a:path w="549679" h="548640">
                <a:moveTo>
                  <a:pt x="0" y="548640"/>
                </a:moveTo>
                <a:lnTo>
                  <a:pt x="549679" y="0"/>
                </a:lnTo>
                <a:lnTo>
                  <a:pt x="449406" y="548640"/>
                </a:lnTo>
                <a:lnTo>
                  <a:pt x="0" y="548640"/>
                </a:lnTo>
                <a:close/>
              </a:path>
            </a:pathLst>
          </a:custGeom>
          <a:solidFill>
            <a:srgbClr val="266C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1555504" y="2772688"/>
            <a:ext cx="3663182" cy="923330"/>
          </a:xfrm>
          <a:prstGeom prst="rect">
            <a:avLst/>
          </a:prstGeom>
          <a:effectLst>
            <a:outerShdw blurRad="50800" dist="38100" dir="8100000" algn="tr" rotWithShape="0">
              <a:prstClr val="black">
                <a:alpha val="40000"/>
              </a:prstClr>
            </a:outerShdw>
          </a:effectLst>
        </p:spPr>
        <p:txBody>
          <a:bodyPr wrap="none">
            <a:spAutoFit/>
          </a:bodyPr>
          <a:lstStyle/>
          <a:p>
            <a:r>
              <a:rPr lang="zh-CN" altLang="en-US" sz="5400" b="1" dirty="0">
                <a:solidFill>
                  <a:schemeClr val="bg1"/>
                </a:solidFill>
                <a:latin typeface="幼圆" panose="02010509060101010101" pitchFamily="49" charset="-122"/>
                <a:ea typeface="幼圆" panose="02010509060101010101" pitchFamily="49" charset="-122"/>
              </a:rPr>
              <a:t>实验室汇报</a:t>
            </a:r>
          </a:p>
        </p:txBody>
      </p:sp>
      <p:sp>
        <p:nvSpPr>
          <p:cNvPr id="2" name="文本框 1">
            <a:extLst>
              <a:ext uri="{FF2B5EF4-FFF2-40B4-BE49-F238E27FC236}">
                <a16:creationId xmlns:a16="http://schemas.microsoft.com/office/drawing/2014/main" id="{2330D3B8-C3C1-4C49-BD4D-5FB4B235E692}"/>
              </a:ext>
            </a:extLst>
          </p:cNvPr>
          <p:cNvSpPr txBox="1"/>
          <p:nvPr/>
        </p:nvSpPr>
        <p:spPr>
          <a:xfrm>
            <a:off x="6534539" y="3371150"/>
            <a:ext cx="1371601" cy="461665"/>
          </a:xfrm>
          <a:prstGeom prst="rect">
            <a:avLst/>
          </a:prstGeom>
          <a:noFill/>
        </p:spPr>
        <p:txBody>
          <a:bodyPr wrap="square" rtlCol="0">
            <a:spAutoFit/>
          </a:bodyPr>
          <a:lstStyle/>
          <a:p>
            <a:r>
              <a:rPr lang="zh-CN" altLang="en-US" sz="2400" dirty="0">
                <a:solidFill>
                  <a:schemeClr val="bg1"/>
                </a:solidFill>
              </a:rPr>
              <a:t>王犇</a:t>
            </a:r>
          </a:p>
        </p:txBody>
      </p:sp>
    </p:spTree>
    <p:extLst>
      <p:ext uri="{BB962C8B-B14F-4D97-AF65-F5344CB8AC3E}">
        <p14:creationId xmlns:p14="http://schemas.microsoft.com/office/powerpoint/2010/main" val="1658764705"/>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2" cstate="print">
            <a:extLst>
              <a:ext uri="{28A0092B-C50C-407E-A947-70E740481C1C}">
                <a14:useLocalDpi xmlns:a14="http://schemas.microsoft.com/office/drawing/2010/main" val="0"/>
              </a:ext>
            </a:extLst>
          </a:blip>
          <a:srcRect b="11429"/>
          <a:stretch/>
        </p:blipFill>
        <p:spPr>
          <a:xfrm>
            <a:off x="315988" y="274023"/>
            <a:ext cx="924619" cy="816428"/>
          </a:xfrm>
          <a:prstGeom prst="rect">
            <a:avLst/>
          </a:prstGeom>
        </p:spPr>
      </p:pic>
      <p:sp>
        <p:nvSpPr>
          <p:cNvPr id="5" name="文本框 4"/>
          <p:cNvSpPr txBox="1"/>
          <p:nvPr/>
        </p:nvSpPr>
        <p:spPr>
          <a:xfrm>
            <a:off x="1240607" y="389850"/>
            <a:ext cx="1832553" cy="584775"/>
          </a:xfrm>
          <a:prstGeom prst="rect">
            <a:avLst/>
          </a:prstGeom>
          <a:noFill/>
        </p:spPr>
        <p:txBody>
          <a:bodyPr wrap="none" rtlCol="0">
            <a:spAutoFit/>
          </a:bodyPr>
          <a:lstStyle/>
          <a:p>
            <a:r>
              <a:rPr lang="zh-CN" altLang="en-US" sz="3200" b="1" dirty="0">
                <a:solidFill>
                  <a:srgbClr val="3975B2"/>
                </a:solidFill>
                <a:latin typeface="幼圆" panose="02010509060101010101" pitchFamily="49" charset="-122"/>
                <a:ea typeface="幼圆" panose="02010509060101010101" pitchFamily="49" charset="-122"/>
              </a:rPr>
              <a:t>再谈基础</a:t>
            </a:r>
          </a:p>
        </p:txBody>
      </p:sp>
      <p:pic>
        <p:nvPicPr>
          <p:cNvPr id="2" name="图片 1">
            <a:extLst>
              <a:ext uri="{FF2B5EF4-FFF2-40B4-BE49-F238E27FC236}">
                <a16:creationId xmlns:a16="http://schemas.microsoft.com/office/drawing/2014/main" id="{F975064B-6053-4539-A027-3437AF42A065}"/>
              </a:ext>
            </a:extLst>
          </p:cNvPr>
          <p:cNvPicPr>
            <a:picLocks noChangeAspect="1"/>
          </p:cNvPicPr>
          <p:nvPr/>
        </p:nvPicPr>
        <p:blipFill>
          <a:blip r:embed="rId3"/>
          <a:stretch>
            <a:fillRect/>
          </a:stretch>
        </p:blipFill>
        <p:spPr>
          <a:xfrm>
            <a:off x="885874" y="3968755"/>
            <a:ext cx="7790296" cy="2247532"/>
          </a:xfrm>
          <a:prstGeom prst="rect">
            <a:avLst/>
          </a:prstGeom>
        </p:spPr>
      </p:pic>
      <p:sp>
        <p:nvSpPr>
          <p:cNvPr id="3" name="文本框 2">
            <a:extLst>
              <a:ext uri="{FF2B5EF4-FFF2-40B4-BE49-F238E27FC236}">
                <a16:creationId xmlns:a16="http://schemas.microsoft.com/office/drawing/2014/main" id="{350B3BC6-4528-4F4B-8299-1156FAA6B63B}"/>
              </a:ext>
            </a:extLst>
          </p:cNvPr>
          <p:cNvSpPr txBox="1"/>
          <p:nvPr/>
        </p:nvSpPr>
        <p:spPr>
          <a:xfrm>
            <a:off x="885874" y="2179302"/>
            <a:ext cx="6575612" cy="584775"/>
          </a:xfrm>
          <a:prstGeom prst="rect">
            <a:avLst/>
          </a:prstGeom>
          <a:noFill/>
        </p:spPr>
        <p:txBody>
          <a:bodyPr wrap="square" rtlCol="0">
            <a:spAutoFit/>
          </a:bodyPr>
          <a:lstStyle/>
          <a:p>
            <a:r>
              <a:rPr lang="zh-CN" altLang="en-US" sz="3200" dirty="0"/>
              <a:t>问：区分拉格朗日和欧拉方法对么？</a:t>
            </a:r>
          </a:p>
        </p:txBody>
      </p:sp>
      <p:sp>
        <p:nvSpPr>
          <p:cNvPr id="10" name="文本框 9">
            <a:extLst>
              <a:ext uri="{FF2B5EF4-FFF2-40B4-BE49-F238E27FC236}">
                <a16:creationId xmlns:a16="http://schemas.microsoft.com/office/drawing/2014/main" id="{1947D09F-A606-4E61-9324-3178DE453AE3}"/>
              </a:ext>
            </a:extLst>
          </p:cNvPr>
          <p:cNvSpPr txBox="1"/>
          <p:nvPr/>
        </p:nvSpPr>
        <p:spPr>
          <a:xfrm>
            <a:off x="843901" y="1440637"/>
            <a:ext cx="6575612" cy="2062103"/>
          </a:xfrm>
          <a:prstGeom prst="rect">
            <a:avLst/>
          </a:prstGeom>
          <a:noFill/>
        </p:spPr>
        <p:txBody>
          <a:bodyPr wrap="square" rtlCol="0">
            <a:spAutoFit/>
          </a:bodyPr>
          <a:lstStyle/>
          <a:p>
            <a:r>
              <a:rPr lang="zh-CN" altLang="en-US" sz="3200" dirty="0"/>
              <a:t>答：没问题，对的，书上就是这么写的？ 但不管是</a:t>
            </a:r>
            <a:r>
              <a:rPr lang="en-US" altLang="zh-CN" sz="3200" dirty="0"/>
              <a:t>L</a:t>
            </a:r>
            <a:r>
              <a:rPr lang="zh-CN" altLang="en-US" sz="3200" dirty="0"/>
              <a:t>和</a:t>
            </a:r>
            <a:r>
              <a:rPr lang="en-US" altLang="zh-CN" sz="3200" dirty="0"/>
              <a:t>O</a:t>
            </a:r>
            <a:r>
              <a:rPr lang="zh-CN" altLang="en-US" sz="3200" dirty="0"/>
              <a:t>最终的落脚点都是粒子质点</a:t>
            </a:r>
            <a:r>
              <a:rPr lang="zh-CN" altLang="en-US" sz="3200" dirty="0">
                <a:solidFill>
                  <a:srgbClr val="FF0000"/>
                </a:solidFill>
              </a:rPr>
              <a:t>（连续介质模型），</a:t>
            </a:r>
            <a:r>
              <a:rPr lang="zh-CN" altLang="en-US" sz="3200" dirty="0"/>
              <a:t>所以</a:t>
            </a:r>
            <a:r>
              <a:rPr lang="en-US" altLang="zh-CN" sz="3200" dirty="0"/>
              <a:t>L </a:t>
            </a:r>
            <a:r>
              <a:rPr lang="zh-CN" altLang="en-US" sz="3200" dirty="0"/>
              <a:t>就是 </a:t>
            </a:r>
            <a:r>
              <a:rPr lang="en-US" altLang="zh-CN" sz="3200" dirty="0"/>
              <a:t>O </a:t>
            </a:r>
            <a:r>
              <a:rPr lang="zh-CN" altLang="en-US" sz="3200" dirty="0"/>
              <a:t>，</a:t>
            </a:r>
            <a:r>
              <a:rPr lang="en-US" altLang="zh-CN" sz="3200" dirty="0"/>
              <a:t>O</a:t>
            </a:r>
            <a:r>
              <a:rPr lang="zh-CN" altLang="en-US" sz="3200" dirty="0"/>
              <a:t>就是</a:t>
            </a:r>
            <a:r>
              <a:rPr lang="en-US" altLang="zh-CN" sz="3200" dirty="0"/>
              <a:t>L.</a:t>
            </a:r>
            <a:endParaRPr lang="zh-CN" altLang="en-US" sz="3200" dirty="0"/>
          </a:p>
        </p:txBody>
      </p:sp>
    </p:spTree>
    <p:extLst>
      <p:ext uri="{BB962C8B-B14F-4D97-AF65-F5344CB8AC3E}">
        <p14:creationId xmlns:p14="http://schemas.microsoft.com/office/powerpoint/2010/main" val="3826795854"/>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3"/>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1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3" cstate="print">
            <a:extLst>
              <a:ext uri="{28A0092B-C50C-407E-A947-70E740481C1C}">
                <a14:useLocalDpi xmlns:a14="http://schemas.microsoft.com/office/drawing/2010/main" val="0"/>
              </a:ext>
            </a:extLst>
          </a:blip>
          <a:srcRect b="11429"/>
          <a:stretch/>
        </p:blipFill>
        <p:spPr>
          <a:xfrm>
            <a:off x="315988" y="274023"/>
            <a:ext cx="924619" cy="816428"/>
          </a:xfrm>
          <a:prstGeom prst="rect">
            <a:avLst/>
          </a:prstGeom>
        </p:spPr>
      </p:pic>
      <p:sp>
        <p:nvSpPr>
          <p:cNvPr id="5" name="文本框 4"/>
          <p:cNvSpPr txBox="1"/>
          <p:nvPr/>
        </p:nvSpPr>
        <p:spPr>
          <a:xfrm>
            <a:off x="1240607" y="389850"/>
            <a:ext cx="1832553" cy="584775"/>
          </a:xfrm>
          <a:prstGeom prst="rect">
            <a:avLst/>
          </a:prstGeom>
          <a:noFill/>
        </p:spPr>
        <p:txBody>
          <a:bodyPr wrap="none" rtlCol="0">
            <a:spAutoFit/>
          </a:bodyPr>
          <a:lstStyle/>
          <a:p>
            <a:r>
              <a:rPr lang="zh-CN" altLang="en-US" sz="3200" b="1" dirty="0">
                <a:solidFill>
                  <a:srgbClr val="3975B2"/>
                </a:solidFill>
                <a:latin typeface="幼圆" panose="02010509060101010101" pitchFamily="49" charset="-122"/>
                <a:ea typeface="幼圆" panose="02010509060101010101" pitchFamily="49" charset="-122"/>
              </a:rPr>
              <a:t>再谈基础</a:t>
            </a:r>
          </a:p>
        </p:txBody>
      </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350B3BC6-4528-4F4B-8299-1156FAA6B63B}"/>
                  </a:ext>
                </a:extLst>
              </p:cNvPr>
              <p:cNvSpPr txBox="1"/>
              <p:nvPr/>
            </p:nvSpPr>
            <p:spPr>
              <a:xfrm>
                <a:off x="215152" y="1537466"/>
                <a:ext cx="7790295" cy="816377"/>
              </a:xfrm>
              <a:prstGeom prst="rect">
                <a:avLst/>
              </a:prstGeom>
              <a:noFill/>
            </p:spPr>
            <p:txBody>
              <a:bodyPr wrap="square" rtlCol="0">
                <a:spAutoFit/>
              </a:bodyPr>
              <a:lstStyle/>
              <a:p>
                <a:r>
                  <a:rPr lang="zh-CN" altLang="en-US" sz="3200" dirty="0"/>
                  <a:t>问 </a:t>
                </a:r>
                <a14:m>
                  <m:oMath xmlns:m="http://schemas.openxmlformats.org/officeDocument/2006/math">
                    <m:f>
                      <m:fPr>
                        <m:ctrlPr>
                          <a:rPr lang="en-US" altLang="zh-CN" sz="3200" i="1" smtClean="0">
                            <a:latin typeface="Cambria Math" panose="02040503050406030204" pitchFamily="18" charset="0"/>
                          </a:rPr>
                        </m:ctrlPr>
                      </m:fPr>
                      <m:num>
                        <m:r>
                          <m:rPr>
                            <m:sty m:val="p"/>
                          </m:rPr>
                          <a:rPr lang="en-US" altLang="zh-CN" sz="3200" i="1">
                            <a:latin typeface="Cambria Math" panose="02040503050406030204" pitchFamily="18" charset="0"/>
                          </a:rPr>
                          <m:t>d</m:t>
                        </m:r>
                        <m:r>
                          <a:rPr lang="en-US" altLang="zh-CN" sz="3200" b="0" i="1" smtClean="0">
                            <a:latin typeface="Cambria Math" panose="02040503050406030204" pitchFamily="18" charset="0"/>
                          </a:rPr>
                          <m:t>𝑇</m:t>
                        </m:r>
                      </m:num>
                      <m:den>
                        <m:r>
                          <a:rPr lang="en-US" altLang="zh-CN" sz="3200" b="0" i="1" smtClean="0">
                            <a:latin typeface="Cambria Math" panose="02040503050406030204" pitchFamily="18" charset="0"/>
                          </a:rPr>
                          <m:t>𝑑𝑡</m:t>
                        </m:r>
                      </m:den>
                    </m:f>
                    <m:r>
                      <a:rPr lang="en-US" altLang="zh-CN" sz="3200" b="0" i="1" smtClean="0">
                        <a:latin typeface="Cambria Math" panose="02040503050406030204" pitchFamily="18" charset="0"/>
                      </a:rPr>
                      <m:t>=</m:t>
                    </m:r>
                    <m:f>
                      <m:fPr>
                        <m:ctrlPr>
                          <a:rPr lang="en-US" altLang="zh-CN" sz="3200" b="0" i="1" smtClean="0">
                            <a:latin typeface="Cambria Math" panose="02040503050406030204" pitchFamily="18" charset="0"/>
                          </a:rPr>
                        </m:ctrlPr>
                      </m:fPr>
                      <m:num>
                        <m:r>
                          <a:rPr lang="zh-CN" altLang="en-US" sz="3200" b="0" i="1" smtClean="0">
                            <a:latin typeface="Cambria Math" panose="02040503050406030204" pitchFamily="18" charset="0"/>
                          </a:rPr>
                          <m:t>𝜕</m:t>
                        </m:r>
                        <m:r>
                          <a:rPr lang="en-US" altLang="zh-CN" sz="3200" b="0" i="1" smtClean="0">
                            <a:latin typeface="Cambria Math" panose="02040503050406030204" pitchFamily="18" charset="0"/>
                          </a:rPr>
                          <m:t>𝑇</m:t>
                        </m:r>
                      </m:num>
                      <m:den>
                        <m:r>
                          <a:rPr lang="zh-CN" altLang="en-US" sz="3200" b="0" i="1" smtClean="0">
                            <a:latin typeface="Cambria Math" panose="02040503050406030204" pitchFamily="18" charset="0"/>
                          </a:rPr>
                          <m:t>𝜕</m:t>
                        </m:r>
                        <m:r>
                          <a:rPr lang="en-US" altLang="zh-CN" sz="3200" b="0" i="1" smtClean="0">
                            <a:latin typeface="Cambria Math" panose="02040503050406030204" pitchFamily="18" charset="0"/>
                          </a:rPr>
                          <m:t>𝑡</m:t>
                        </m:r>
                      </m:den>
                    </m:f>
                    <m:r>
                      <a:rPr lang="en-US" altLang="zh-CN" sz="3200" b="0" i="1" smtClean="0">
                        <a:latin typeface="Cambria Math" panose="02040503050406030204" pitchFamily="18" charset="0"/>
                      </a:rPr>
                      <m:t>+</m:t>
                    </m:r>
                    <m:sSup>
                      <m:sSupPr>
                        <m:ctrlPr>
                          <a:rPr lang="en-US" altLang="zh-CN" sz="3200" b="0" i="1" smtClean="0">
                            <a:latin typeface="Cambria Math" panose="02040503050406030204" pitchFamily="18" charset="0"/>
                          </a:rPr>
                        </m:ctrlPr>
                      </m:sSupPr>
                      <m:e>
                        <m:r>
                          <a:rPr lang="en-US" altLang="zh-CN" sz="3200" b="0" i="1" smtClean="0">
                            <a:latin typeface="Cambria Math" panose="02040503050406030204" pitchFamily="18" charset="0"/>
                          </a:rPr>
                          <m:t>𝑣</m:t>
                        </m:r>
                      </m:e>
                      <m:sup>
                        <m:r>
                          <a:rPr lang="en-US" altLang="zh-CN" sz="3200" b="0" i="1" smtClean="0">
                            <a:latin typeface="Cambria Math" panose="02040503050406030204" pitchFamily="18" charset="0"/>
                          </a:rPr>
                          <m:t>𝑖</m:t>
                        </m:r>
                      </m:sup>
                    </m:sSup>
                    <m:f>
                      <m:fPr>
                        <m:ctrlPr>
                          <a:rPr lang="en-US" altLang="zh-CN" sz="3200" b="0" i="1" smtClean="0">
                            <a:latin typeface="Cambria Math" panose="02040503050406030204" pitchFamily="18" charset="0"/>
                          </a:rPr>
                        </m:ctrlPr>
                      </m:fPr>
                      <m:num>
                        <m:r>
                          <a:rPr lang="zh-CN" altLang="en-US" sz="3200" b="0" i="1" smtClean="0">
                            <a:latin typeface="Cambria Math" panose="02040503050406030204" pitchFamily="18" charset="0"/>
                          </a:rPr>
                          <m:t>𝜕</m:t>
                        </m:r>
                        <m:r>
                          <a:rPr lang="en-US" altLang="zh-CN" sz="3200" b="0" i="1" smtClean="0">
                            <a:latin typeface="Cambria Math" panose="02040503050406030204" pitchFamily="18" charset="0"/>
                          </a:rPr>
                          <m:t>𝑇</m:t>
                        </m:r>
                      </m:num>
                      <m:den>
                        <m:r>
                          <a:rPr lang="zh-CN" altLang="en-US" sz="3200" b="0" i="1" smtClean="0">
                            <a:latin typeface="Cambria Math" panose="02040503050406030204" pitchFamily="18" charset="0"/>
                          </a:rPr>
                          <m:t>𝜕</m:t>
                        </m:r>
                        <m:sSup>
                          <m:sSupPr>
                            <m:ctrlPr>
                              <a:rPr lang="en-US" altLang="zh-CN" sz="3200" b="0" i="1" smtClean="0">
                                <a:latin typeface="Cambria Math" panose="02040503050406030204" pitchFamily="18" charset="0"/>
                              </a:rPr>
                            </m:ctrlPr>
                          </m:sSupPr>
                          <m:e>
                            <m:r>
                              <a:rPr lang="en-US" altLang="zh-CN" sz="3200" b="0" i="1" smtClean="0">
                                <a:latin typeface="Cambria Math" panose="02040503050406030204" pitchFamily="18" charset="0"/>
                              </a:rPr>
                              <m:t>𝑥</m:t>
                            </m:r>
                          </m:e>
                          <m:sup>
                            <m:r>
                              <a:rPr lang="en-US" altLang="zh-CN" sz="3200" b="0" i="1" smtClean="0">
                                <a:latin typeface="Cambria Math" panose="02040503050406030204" pitchFamily="18" charset="0"/>
                              </a:rPr>
                              <m:t>𝑖</m:t>
                            </m:r>
                          </m:sup>
                        </m:sSup>
                      </m:den>
                    </m:f>
                    <m:r>
                      <a:rPr lang="en-US" altLang="zh-CN" sz="3200" b="0" i="0" smtClean="0">
                        <a:latin typeface="Cambria Math" panose="02040503050406030204" pitchFamily="18" charset="0"/>
                      </a:rPr>
                      <m:t>  </m:t>
                    </m:r>
                  </m:oMath>
                </a14:m>
                <a:r>
                  <a:rPr lang="zh-CN" altLang="en-US" sz="3200" dirty="0"/>
                  <a:t>是拉格朗日还是欧拉？</a:t>
                </a:r>
              </a:p>
            </p:txBody>
          </p:sp>
        </mc:Choice>
        <mc:Fallback xmlns="">
          <p:sp>
            <p:nvSpPr>
              <p:cNvPr id="3" name="文本框 2">
                <a:extLst>
                  <a:ext uri="{FF2B5EF4-FFF2-40B4-BE49-F238E27FC236}">
                    <a16:creationId xmlns:a16="http://schemas.microsoft.com/office/drawing/2014/main" id="{350B3BC6-4528-4F4B-8299-1156FAA6B63B}"/>
                  </a:ext>
                </a:extLst>
              </p:cNvPr>
              <p:cNvSpPr txBox="1">
                <a:spLocks noRot="1" noChangeAspect="1" noMove="1" noResize="1" noEditPoints="1" noAdjustHandles="1" noChangeArrowheads="1" noChangeShapeType="1" noTextEdit="1"/>
              </p:cNvSpPr>
              <p:nvPr/>
            </p:nvSpPr>
            <p:spPr>
              <a:xfrm>
                <a:off x="215152" y="1537466"/>
                <a:ext cx="7790295" cy="816377"/>
              </a:xfrm>
              <a:prstGeom prst="rect">
                <a:avLst/>
              </a:prstGeom>
              <a:blipFill>
                <a:blip r:embed="rId4"/>
                <a:stretch>
                  <a:fillRect l="-1956" b="-6716"/>
                </a:stretch>
              </a:blipFill>
            </p:spPr>
            <p:txBody>
              <a:bodyPr/>
              <a:lstStyle/>
              <a:p>
                <a:r>
                  <a:rPr lang="zh-CN" altLang="en-US">
                    <a:noFill/>
                  </a:rPr>
                  <a:t> </a:t>
                </a:r>
              </a:p>
            </p:txBody>
          </p:sp>
        </mc:Fallback>
      </mc:AlternateContent>
      <p:grpSp>
        <p:nvGrpSpPr>
          <p:cNvPr id="7" name="组合 6">
            <a:extLst>
              <a:ext uri="{FF2B5EF4-FFF2-40B4-BE49-F238E27FC236}">
                <a16:creationId xmlns:a16="http://schemas.microsoft.com/office/drawing/2014/main" id="{60A20753-BAC4-4A9D-96A6-ADFAA123C130}"/>
              </a:ext>
            </a:extLst>
          </p:cNvPr>
          <p:cNvGrpSpPr/>
          <p:nvPr/>
        </p:nvGrpSpPr>
        <p:grpSpPr>
          <a:xfrm>
            <a:off x="215152" y="2800858"/>
            <a:ext cx="12640235" cy="2183922"/>
            <a:chOff x="215152" y="3136612"/>
            <a:chExt cx="12640235" cy="2183922"/>
          </a:xfrm>
        </p:grpSpPr>
        <p:sp>
          <p:nvSpPr>
            <p:cNvPr id="10" name="文本框 9">
              <a:extLst>
                <a:ext uri="{FF2B5EF4-FFF2-40B4-BE49-F238E27FC236}">
                  <a16:creationId xmlns:a16="http://schemas.microsoft.com/office/drawing/2014/main" id="{1947D09F-A606-4E61-9324-3178DE453AE3}"/>
                </a:ext>
              </a:extLst>
            </p:cNvPr>
            <p:cNvSpPr txBox="1"/>
            <p:nvPr/>
          </p:nvSpPr>
          <p:spPr>
            <a:xfrm>
              <a:off x="215152" y="3136612"/>
              <a:ext cx="6575612" cy="584775"/>
            </a:xfrm>
            <a:prstGeom prst="rect">
              <a:avLst/>
            </a:prstGeom>
            <a:noFill/>
          </p:spPr>
          <p:txBody>
            <a:bodyPr wrap="square" rtlCol="0">
              <a:spAutoFit/>
            </a:bodyPr>
            <a:lstStyle/>
            <a:p>
              <a:r>
                <a:rPr lang="zh-CN" altLang="en-US" sz="3200" dirty="0"/>
                <a:t>答：即是拉格朗日又是欧拉！</a:t>
              </a:r>
            </a:p>
          </p:txBody>
        </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76927CC8-7A97-4575-BDE6-8D38023499E7}"/>
                    </a:ext>
                  </a:extLst>
                </p:cNvPr>
                <p:cNvSpPr txBox="1"/>
                <p:nvPr/>
              </p:nvSpPr>
              <p:spPr>
                <a:xfrm>
                  <a:off x="215152" y="3968754"/>
                  <a:ext cx="12640235" cy="1351780"/>
                </a:xfrm>
                <a:prstGeom prst="rect">
                  <a:avLst/>
                </a:prstGeom>
                <a:noFill/>
              </p:spPr>
              <p:txBody>
                <a:bodyPr wrap="square" rtlCol="0">
                  <a:spAutoFit/>
                </a:bodyPr>
                <a:lstStyle/>
                <a:p>
                  <a:r>
                    <a:rPr lang="zh-CN" altLang="en-US" sz="3200" dirty="0"/>
                    <a:t>其实这个方程长这样：</a:t>
                  </a:r>
                  <a:endParaRPr lang="en-US" altLang="zh-CN" sz="3200" dirty="0"/>
                </a:p>
                <a:p>
                  <a14:m>
                    <m:oMath xmlns:m="http://schemas.openxmlformats.org/officeDocument/2006/math">
                      <m:sSub>
                        <m:sSubPr>
                          <m:ctrlPr>
                            <a:rPr lang="en-US" altLang="zh-CN" sz="3200" i="1" smtClean="0">
                              <a:latin typeface="Cambria Math" panose="02040503050406030204" pitchFamily="18" charset="0"/>
                            </a:rPr>
                          </m:ctrlPr>
                        </m:sSubPr>
                        <m:e>
                          <m:r>
                            <a:rPr lang="zh-CN" altLang="en-US" sz="3200" i="1">
                              <a:latin typeface="Cambria Math" panose="02040503050406030204" pitchFamily="18" charset="0"/>
                            </a:rPr>
                            <m:t>（</m:t>
                          </m:r>
                          <m:f>
                            <m:fPr>
                              <m:ctrlPr>
                                <a:rPr lang="en-US" altLang="zh-CN" sz="3200" i="1" smtClean="0">
                                  <a:latin typeface="Cambria Math" panose="02040503050406030204" pitchFamily="18" charset="0"/>
                                </a:rPr>
                              </m:ctrlPr>
                            </m:fPr>
                            <m:num>
                              <m:r>
                                <a:rPr lang="zh-CN" altLang="en-US" sz="3200" i="1" smtClean="0">
                                  <a:latin typeface="Cambria Math" panose="02040503050406030204" pitchFamily="18" charset="0"/>
                                </a:rPr>
                                <m:t>𝜕</m:t>
                              </m:r>
                              <m:r>
                                <a:rPr lang="en-US" altLang="zh-CN" sz="3200" b="0" i="1" smtClean="0">
                                  <a:latin typeface="Cambria Math" panose="02040503050406030204" pitchFamily="18" charset="0"/>
                                </a:rPr>
                                <m:t>𝑇</m:t>
                              </m:r>
                            </m:num>
                            <m:den>
                              <m:r>
                                <a:rPr lang="zh-CN" altLang="en-US" sz="3200" i="1" smtClean="0">
                                  <a:latin typeface="Cambria Math" panose="02040503050406030204" pitchFamily="18" charset="0"/>
                                </a:rPr>
                                <m:t>𝜕</m:t>
                              </m:r>
                              <m:r>
                                <m:rPr>
                                  <m:sty m:val="p"/>
                                </m:rPr>
                                <a:rPr lang="en-US" altLang="zh-CN" sz="3200" i="1">
                                  <a:latin typeface="Cambria Math" panose="02040503050406030204" pitchFamily="18" charset="0"/>
                                </a:rPr>
                                <m:t>t</m:t>
                              </m:r>
                            </m:den>
                          </m:f>
                          <m:r>
                            <a:rPr lang="zh-CN" altLang="en-US" sz="3200" i="1">
                              <a:latin typeface="Cambria Math" panose="02040503050406030204" pitchFamily="18" charset="0"/>
                            </a:rPr>
                            <m:t>）</m:t>
                          </m:r>
                        </m:e>
                        <m:sub>
                          <m:sSup>
                            <m:sSupPr>
                              <m:ctrlPr>
                                <a:rPr lang="en-US" altLang="zh-CN" sz="3200" i="1" smtClean="0">
                                  <a:latin typeface="Cambria Math" panose="02040503050406030204" pitchFamily="18" charset="0"/>
                                </a:rPr>
                              </m:ctrlPr>
                            </m:sSupPr>
                            <m:e>
                              <m:r>
                                <a:rPr lang="zh-CN" altLang="en-US" sz="3200" i="1" smtClean="0">
                                  <a:latin typeface="Cambria Math" panose="02040503050406030204" pitchFamily="18" charset="0"/>
                                </a:rPr>
                                <m:t>𝜀</m:t>
                              </m:r>
                            </m:e>
                            <m:sup>
                              <m:r>
                                <a:rPr lang="en-US" altLang="zh-CN" sz="3200" b="0" i="1" smtClean="0">
                                  <a:latin typeface="Cambria Math" panose="02040503050406030204" pitchFamily="18" charset="0"/>
                                </a:rPr>
                                <m:t>𝑖</m:t>
                              </m:r>
                            </m:sup>
                          </m:sSup>
                        </m:sub>
                      </m:sSub>
                      <m:r>
                        <a:rPr lang="en-US" altLang="zh-CN" sz="3200" b="0" i="1" smtClean="0">
                          <a:latin typeface="Cambria Math" panose="02040503050406030204" pitchFamily="18" charset="0"/>
                        </a:rPr>
                        <m:t>=</m:t>
                      </m:r>
                      <m:f>
                        <m:fPr>
                          <m:ctrlPr>
                            <a:rPr lang="en-US" altLang="zh-CN" sz="3200" b="0" i="1" smtClean="0">
                              <a:latin typeface="Cambria Math" panose="02040503050406030204" pitchFamily="18" charset="0"/>
                            </a:rPr>
                          </m:ctrlPr>
                        </m:fPr>
                        <m:num>
                          <m:r>
                            <a:rPr lang="zh-CN" altLang="en-US" sz="3200" b="0" i="1" smtClean="0">
                              <a:latin typeface="Cambria Math" panose="02040503050406030204" pitchFamily="18" charset="0"/>
                            </a:rPr>
                            <m:t>𝜕</m:t>
                          </m:r>
                          <m:r>
                            <a:rPr lang="en-US" altLang="zh-CN" sz="3200" b="0" i="1" smtClean="0">
                              <a:latin typeface="Cambria Math" panose="02040503050406030204" pitchFamily="18" charset="0"/>
                            </a:rPr>
                            <m:t>𝑇</m:t>
                          </m:r>
                        </m:num>
                        <m:den>
                          <m:r>
                            <a:rPr lang="zh-CN" altLang="en-US" sz="3200" b="0" i="1" smtClean="0">
                              <a:latin typeface="Cambria Math" panose="02040503050406030204" pitchFamily="18" charset="0"/>
                            </a:rPr>
                            <m:t>𝜕</m:t>
                          </m:r>
                          <m:sSup>
                            <m:sSupPr>
                              <m:ctrlPr>
                                <a:rPr lang="en-US" altLang="zh-CN" sz="3200" b="0" i="1" smtClean="0">
                                  <a:latin typeface="Cambria Math" panose="02040503050406030204" pitchFamily="18" charset="0"/>
                                </a:rPr>
                              </m:ctrlPr>
                            </m:sSupPr>
                            <m:e>
                              <m:r>
                                <a:rPr lang="en-US" altLang="zh-CN" sz="3200" b="0" i="1" smtClean="0">
                                  <a:latin typeface="Cambria Math" panose="02040503050406030204" pitchFamily="18" charset="0"/>
                                </a:rPr>
                                <m:t>𝑥</m:t>
                              </m:r>
                            </m:e>
                            <m:sup>
                              <m:r>
                                <a:rPr lang="en-US" altLang="zh-CN" sz="3200" b="0" i="1" smtClean="0">
                                  <a:latin typeface="Cambria Math" panose="02040503050406030204" pitchFamily="18" charset="0"/>
                                </a:rPr>
                                <m:t>1</m:t>
                              </m:r>
                            </m:sup>
                          </m:sSup>
                        </m:den>
                      </m:f>
                      <m:sSub>
                        <m:sSubPr>
                          <m:ctrlPr>
                            <a:rPr lang="en-US" altLang="zh-CN" sz="3200" b="0" i="1" smtClean="0">
                              <a:latin typeface="Cambria Math" panose="02040503050406030204" pitchFamily="18" charset="0"/>
                            </a:rPr>
                          </m:ctrlPr>
                        </m:sSubPr>
                        <m:e>
                          <m:r>
                            <a:rPr lang="zh-CN" altLang="en-US" sz="3200" i="1">
                              <a:latin typeface="Cambria Math" panose="02040503050406030204" pitchFamily="18" charset="0"/>
                            </a:rPr>
                            <m:t>（</m:t>
                          </m:r>
                          <m:f>
                            <m:fPr>
                              <m:ctrlPr>
                                <a:rPr lang="en-US" altLang="zh-CN" sz="3200" i="1" smtClean="0">
                                  <a:latin typeface="Cambria Math" panose="02040503050406030204" pitchFamily="18" charset="0"/>
                                </a:rPr>
                              </m:ctrlPr>
                            </m:fPr>
                            <m:num>
                              <m:r>
                                <a:rPr lang="zh-CN" altLang="en-US" sz="3200" i="1" smtClean="0">
                                  <a:latin typeface="Cambria Math" panose="02040503050406030204" pitchFamily="18" charset="0"/>
                                </a:rPr>
                                <m:t>𝜕</m:t>
                              </m:r>
                              <m:sSup>
                                <m:sSupPr>
                                  <m:ctrlPr>
                                    <a:rPr lang="en-US" altLang="zh-CN" sz="3200" i="1" smtClean="0">
                                      <a:latin typeface="Cambria Math" panose="02040503050406030204" pitchFamily="18" charset="0"/>
                                    </a:rPr>
                                  </m:ctrlPr>
                                </m:sSupPr>
                                <m:e>
                                  <m:r>
                                    <a:rPr lang="en-US" altLang="zh-CN" sz="3200" b="0" i="1" smtClean="0">
                                      <a:latin typeface="Cambria Math" panose="02040503050406030204" pitchFamily="18" charset="0"/>
                                    </a:rPr>
                                    <m:t>𝑥</m:t>
                                  </m:r>
                                </m:e>
                                <m:sup>
                                  <m:r>
                                    <a:rPr lang="en-US" altLang="zh-CN" sz="3200" b="0" i="1" smtClean="0">
                                      <a:latin typeface="Cambria Math" panose="02040503050406030204" pitchFamily="18" charset="0"/>
                                    </a:rPr>
                                    <m:t>1</m:t>
                                  </m:r>
                                </m:sup>
                              </m:sSup>
                            </m:num>
                            <m:den>
                              <m:r>
                                <a:rPr lang="zh-CN" altLang="en-US" sz="3200" i="1" smtClean="0">
                                  <a:latin typeface="Cambria Math" panose="02040503050406030204" pitchFamily="18" charset="0"/>
                                </a:rPr>
                                <m:t>𝜕</m:t>
                              </m:r>
                              <m:r>
                                <a:rPr lang="en-US" altLang="zh-CN" sz="3200" b="0" i="1" smtClean="0">
                                  <a:latin typeface="Cambria Math" panose="02040503050406030204" pitchFamily="18" charset="0"/>
                                </a:rPr>
                                <m:t>𝑡</m:t>
                              </m:r>
                            </m:den>
                          </m:f>
                          <m:r>
                            <a:rPr lang="zh-CN" altLang="en-US" sz="3200" i="1">
                              <a:latin typeface="Cambria Math" panose="02040503050406030204" pitchFamily="18" charset="0"/>
                            </a:rPr>
                            <m:t>）</m:t>
                          </m:r>
                        </m:e>
                        <m:sub>
                          <m:sSup>
                            <m:sSupPr>
                              <m:ctrlPr>
                                <a:rPr lang="en-US" altLang="zh-CN" sz="3200" b="0" i="1" smtClean="0">
                                  <a:latin typeface="Cambria Math" panose="02040503050406030204" pitchFamily="18" charset="0"/>
                                </a:rPr>
                              </m:ctrlPr>
                            </m:sSupPr>
                            <m:e>
                              <m:r>
                                <a:rPr lang="zh-CN" altLang="en-US" sz="3200" b="0" i="1" smtClean="0">
                                  <a:latin typeface="Cambria Math" panose="02040503050406030204" pitchFamily="18" charset="0"/>
                                </a:rPr>
                                <m:t>𝜀</m:t>
                              </m:r>
                            </m:e>
                            <m:sup>
                              <m:r>
                                <a:rPr lang="en-US" altLang="zh-CN" sz="3200" b="0" i="1" smtClean="0">
                                  <a:latin typeface="Cambria Math" panose="02040503050406030204" pitchFamily="18" charset="0"/>
                                </a:rPr>
                                <m:t>𝑖</m:t>
                              </m:r>
                            </m:sup>
                          </m:sSup>
                        </m:sub>
                      </m:sSub>
                      <m:r>
                        <a:rPr lang="en-US" altLang="zh-CN" sz="3200" b="0" i="1" smtClean="0">
                          <a:latin typeface="Cambria Math" panose="02040503050406030204" pitchFamily="18" charset="0"/>
                        </a:rPr>
                        <m:t>+</m:t>
                      </m:r>
                      <m:f>
                        <m:fPr>
                          <m:ctrlPr>
                            <a:rPr lang="en-US" altLang="zh-CN" sz="3200" i="1">
                              <a:latin typeface="Cambria Math" panose="02040503050406030204" pitchFamily="18" charset="0"/>
                            </a:rPr>
                          </m:ctrlPr>
                        </m:fPr>
                        <m:num>
                          <m:r>
                            <a:rPr lang="zh-CN" altLang="en-US" sz="3200" i="1">
                              <a:latin typeface="Cambria Math" panose="02040503050406030204" pitchFamily="18" charset="0"/>
                            </a:rPr>
                            <m:t>𝜕</m:t>
                          </m:r>
                          <m:r>
                            <a:rPr lang="en-US" altLang="zh-CN" sz="3200" i="1">
                              <a:latin typeface="Cambria Math" panose="02040503050406030204" pitchFamily="18" charset="0"/>
                            </a:rPr>
                            <m:t>𝑇</m:t>
                          </m:r>
                        </m:num>
                        <m:den>
                          <m:r>
                            <a:rPr lang="zh-CN" altLang="en-US" sz="3200" i="1">
                              <a:latin typeface="Cambria Math" panose="02040503050406030204" pitchFamily="18" charset="0"/>
                            </a:rPr>
                            <m:t>𝜕</m:t>
                          </m:r>
                          <m:sSup>
                            <m:sSupPr>
                              <m:ctrlPr>
                                <a:rPr lang="en-US" altLang="zh-CN" sz="3200" i="1">
                                  <a:latin typeface="Cambria Math" panose="02040503050406030204" pitchFamily="18" charset="0"/>
                                </a:rPr>
                              </m:ctrlPr>
                            </m:sSupPr>
                            <m:e>
                              <m:r>
                                <a:rPr lang="en-US" altLang="zh-CN" sz="3200" i="1">
                                  <a:latin typeface="Cambria Math" panose="02040503050406030204" pitchFamily="18" charset="0"/>
                                </a:rPr>
                                <m:t>𝑥</m:t>
                              </m:r>
                            </m:e>
                            <m:sup>
                              <m:r>
                                <a:rPr lang="en-US" altLang="zh-CN" sz="3200" i="1">
                                  <a:latin typeface="Cambria Math" panose="02040503050406030204" pitchFamily="18" charset="0"/>
                                </a:rPr>
                                <m:t>1</m:t>
                              </m:r>
                            </m:sup>
                          </m:sSup>
                        </m:den>
                      </m:f>
                      <m:sSub>
                        <m:sSubPr>
                          <m:ctrlPr>
                            <a:rPr lang="en-US" altLang="zh-CN" sz="3200" i="1">
                              <a:latin typeface="Cambria Math" panose="02040503050406030204" pitchFamily="18" charset="0"/>
                            </a:rPr>
                          </m:ctrlPr>
                        </m:sSubPr>
                        <m:e>
                          <m:r>
                            <a:rPr lang="zh-CN" altLang="en-US" sz="3200" i="1">
                              <a:latin typeface="Cambria Math" panose="02040503050406030204" pitchFamily="18" charset="0"/>
                            </a:rPr>
                            <m:t>（</m:t>
                          </m:r>
                          <m:f>
                            <m:fPr>
                              <m:ctrlPr>
                                <a:rPr lang="en-US" altLang="zh-CN" sz="3200" i="1">
                                  <a:latin typeface="Cambria Math" panose="02040503050406030204" pitchFamily="18" charset="0"/>
                                </a:rPr>
                              </m:ctrlPr>
                            </m:fPr>
                            <m:num>
                              <m:r>
                                <a:rPr lang="zh-CN" altLang="en-US" sz="3200" i="1">
                                  <a:latin typeface="Cambria Math" panose="02040503050406030204" pitchFamily="18" charset="0"/>
                                </a:rPr>
                                <m:t>𝜕</m:t>
                              </m:r>
                              <m:sSup>
                                <m:sSupPr>
                                  <m:ctrlPr>
                                    <a:rPr lang="en-US" altLang="zh-CN" sz="3200" i="1">
                                      <a:latin typeface="Cambria Math" panose="02040503050406030204" pitchFamily="18" charset="0"/>
                                    </a:rPr>
                                  </m:ctrlPr>
                                </m:sSupPr>
                                <m:e>
                                  <m:r>
                                    <a:rPr lang="en-US" altLang="zh-CN" sz="3200" i="1">
                                      <a:latin typeface="Cambria Math" panose="02040503050406030204" pitchFamily="18" charset="0"/>
                                    </a:rPr>
                                    <m:t>𝑥</m:t>
                                  </m:r>
                                </m:e>
                                <m:sup>
                                  <m:r>
                                    <a:rPr lang="en-US" altLang="zh-CN" sz="3200" i="1">
                                      <a:latin typeface="Cambria Math" panose="02040503050406030204" pitchFamily="18" charset="0"/>
                                    </a:rPr>
                                    <m:t>1</m:t>
                                  </m:r>
                                </m:sup>
                              </m:sSup>
                            </m:num>
                            <m:den>
                              <m:r>
                                <a:rPr lang="zh-CN" altLang="en-US" sz="3200" i="1">
                                  <a:latin typeface="Cambria Math" panose="02040503050406030204" pitchFamily="18" charset="0"/>
                                </a:rPr>
                                <m:t>𝜕</m:t>
                              </m:r>
                              <m:r>
                                <a:rPr lang="en-US" altLang="zh-CN" sz="3200" i="1">
                                  <a:latin typeface="Cambria Math" panose="02040503050406030204" pitchFamily="18" charset="0"/>
                                </a:rPr>
                                <m:t>𝑡</m:t>
                              </m:r>
                            </m:den>
                          </m:f>
                          <m:r>
                            <a:rPr lang="zh-CN" altLang="en-US" sz="3200" i="1">
                              <a:latin typeface="Cambria Math" panose="02040503050406030204" pitchFamily="18" charset="0"/>
                            </a:rPr>
                            <m:t>）</m:t>
                          </m:r>
                        </m:e>
                        <m:sub>
                          <m:sSup>
                            <m:sSupPr>
                              <m:ctrlPr>
                                <a:rPr lang="en-US" altLang="zh-CN" sz="3200" i="1">
                                  <a:latin typeface="Cambria Math" panose="02040503050406030204" pitchFamily="18" charset="0"/>
                                </a:rPr>
                              </m:ctrlPr>
                            </m:sSupPr>
                            <m:e>
                              <m:r>
                                <a:rPr lang="zh-CN" altLang="en-US" sz="3200" i="1">
                                  <a:latin typeface="Cambria Math" panose="02040503050406030204" pitchFamily="18" charset="0"/>
                                </a:rPr>
                                <m:t>𝜀</m:t>
                              </m:r>
                            </m:e>
                            <m:sup>
                              <m:r>
                                <a:rPr lang="en-US" altLang="zh-CN" sz="3200" i="1">
                                  <a:latin typeface="Cambria Math" panose="02040503050406030204" pitchFamily="18" charset="0"/>
                                </a:rPr>
                                <m:t>𝑖</m:t>
                              </m:r>
                            </m:sup>
                          </m:sSup>
                        </m:sub>
                      </m:sSub>
                      <m:r>
                        <a:rPr lang="en-US" altLang="zh-CN" sz="3200" b="0" i="0" smtClean="0">
                          <a:latin typeface="Cambria Math" panose="02040503050406030204" pitchFamily="18" charset="0"/>
                        </a:rPr>
                        <m:t>+</m:t>
                      </m:r>
                      <m:f>
                        <m:fPr>
                          <m:ctrlPr>
                            <a:rPr lang="en-US" altLang="zh-CN" sz="3200" i="1">
                              <a:latin typeface="Cambria Math" panose="02040503050406030204" pitchFamily="18" charset="0"/>
                            </a:rPr>
                          </m:ctrlPr>
                        </m:fPr>
                        <m:num>
                          <m:r>
                            <a:rPr lang="zh-CN" altLang="en-US" sz="3200" i="1">
                              <a:latin typeface="Cambria Math" panose="02040503050406030204" pitchFamily="18" charset="0"/>
                            </a:rPr>
                            <m:t>𝜕</m:t>
                          </m:r>
                          <m:r>
                            <a:rPr lang="en-US" altLang="zh-CN" sz="3200" i="1">
                              <a:latin typeface="Cambria Math" panose="02040503050406030204" pitchFamily="18" charset="0"/>
                            </a:rPr>
                            <m:t>𝑇</m:t>
                          </m:r>
                        </m:num>
                        <m:den>
                          <m:r>
                            <a:rPr lang="zh-CN" altLang="en-US" sz="3200" i="1">
                              <a:latin typeface="Cambria Math" panose="02040503050406030204" pitchFamily="18" charset="0"/>
                            </a:rPr>
                            <m:t>𝜕</m:t>
                          </m:r>
                          <m:sSup>
                            <m:sSupPr>
                              <m:ctrlPr>
                                <a:rPr lang="en-US" altLang="zh-CN" sz="3200" i="1">
                                  <a:latin typeface="Cambria Math" panose="02040503050406030204" pitchFamily="18" charset="0"/>
                                </a:rPr>
                              </m:ctrlPr>
                            </m:sSupPr>
                            <m:e>
                              <m:r>
                                <a:rPr lang="en-US" altLang="zh-CN" sz="3200" i="1">
                                  <a:latin typeface="Cambria Math" panose="02040503050406030204" pitchFamily="18" charset="0"/>
                                </a:rPr>
                                <m:t>𝑥</m:t>
                              </m:r>
                            </m:e>
                            <m:sup>
                              <m:r>
                                <a:rPr lang="en-US" altLang="zh-CN" sz="3200" i="1">
                                  <a:latin typeface="Cambria Math" panose="02040503050406030204" pitchFamily="18" charset="0"/>
                                </a:rPr>
                                <m:t>1</m:t>
                              </m:r>
                            </m:sup>
                          </m:sSup>
                        </m:den>
                      </m:f>
                      <m:sSub>
                        <m:sSubPr>
                          <m:ctrlPr>
                            <a:rPr lang="en-US" altLang="zh-CN" sz="3200" i="1">
                              <a:latin typeface="Cambria Math" panose="02040503050406030204" pitchFamily="18" charset="0"/>
                            </a:rPr>
                          </m:ctrlPr>
                        </m:sSubPr>
                        <m:e>
                          <m:r>
                            <a:rPr lang="zh-CN" altLang="en-US" sz="3200" i="1">
                              <a:latin typeface="Cambria Math" panose="02040503050406030204" pitchFamily="18" charset="0"/>
                            </a:rPr>
                            <m:t>（</m:t>
                          </m:r>
                          <m:f>
                            <m:fPr>
                              <m:ctrlPr>
                                <a:rPr lang="en-US" altLang="zh-CN" sz="3200" i="1">
                                  <a:latin typeface="Cambria Math" panose="02040503050406030204" pitchFamily="18" charset="0"/>
                                </a:rPr>
                              </m:ctrlPr>
                            </m:fPr>
                            <m:num>
                              <m:r>
                                <a:rPr lang="zh-CN" altLang="en-US" sz="3200" i="1">
                                  <a:latin typeface="Cambria Math" panose="02040503050406030204" pitchFamily="18" charset="0"/>
                                </a:rPr>
                                <m:t>𝜕</m:t>
                              </m:r>
                              <m:sSup>
                                <m:sSupPr>
                                  <m:ctrlPr>
                                    <a:rPr lang="en-US" altLang="zh-CN" sz="3200" i="1">
                                      <a:latin typeface="Cambria Math" panose="02040503050406030204" pitchFamily="18" charset="0"/>
                                    </a:rPr>
                                  </m:ctrlPr>
                                </m:sSupPr>
                                <m:e>
                                  <m:r>
                                    <a:rPr lang="en-US" altLang="zh-CN" sz="3200" i="1">
                                      <a:latin typeface="Cambria Math" panose="02040503050406030204" pitchFamily="18" charset="0"/>
                                    </a:rPr>
                                    <m:t>𝑥</m:t>
                                  </m:r>
                                </m:e>
                                <m:sup>
                                  <m:r>
                                    <a:rPr lang="en-US" altLang="zh-CN" sz="3200" i="1">
                                      <a:latin typeface="Cambria Math" panose="02040503050406030204" pitchFamily="18" charset="0"/>
                                    </a:rPr>
                                    <m:t>1</m:t>
                                  </m:r>
                                </m:sup>
                              </m:sSup>
                            </m:num>
                            <m:den>
                              <m:r>
                                <a:rPr lang="zh-CN" altLang="en-US" sz="3200" i="1">
                                  <a:latin typeface="Cambria Math" panose="02040503050406030204" pitchFamily="18" charset="0"/>
                                </a:rPr>
                                <m:t>𝜕</m:t>
                              </m:r>
                              <m:r>
                                <a:rPr lang="en-US" altLang="zh-CN" sz="3200" i="1">
                                  <a:latin typeface="Cambria Math" panose="02040503050406030204" pitchFamily="18" charset="0"/>
                                </a:rPr>
                                <m:t>𝑡</m:t>
                              </m:r>
                            </m:den>
                          </m:f>
                          <m:r>
                            <a:rPr lang="zh-CN" altLang="en-US" sz="3200" i="1">
                              <a:latin typeface="Cambria Math" panose="02040503050406030204" pitchFamily="18" charset="0"/>
                            </a:rPr>
                            <m:t>）</m:t>
                          </m:r>
                        </m:e>
                        <m:sub>
                          <m:sSup>
                            <m:sSupPr>
                              <m:ctrlPr>
                                <a:rPr lang="en-US" altLang="zh-CN" sz="3200" i="1">
                                  <a:latin typeface="Cambria Math" panose="02040503050406030204" pitchFamily="18" charset="0"/>
                                </a:rPr>
                              </m:ctrlPr>
                            </m:sSupPr>
                            <m:e>
                              <m:r>
                                <a:rPr lang="zh-CN" altLang="en-US" sz="3200" i="1">
                                  <a:latin typeface="Cambria Math" panose="02040503050406030204" pitchFamily="18" charset="0"/>
                                </a:rPr>
                                <m:t>𝜀</m:t>
                              </m:r>
                            </m:e>
                            <m:sup>
                              <m:r>
                                <a:rPr lang="en-US" altLang="zh-CN" sz="3200" i="1">
                                  <a:latin typeface="Cambria Math" panose="02040503050406030204" pitchFamily="18" charset="0"/>
                                </a:rPr>
                                <m:t>𝑖</m:t>
                              </m:r>
                            </m:sup>
                          </m:sSup>
                        </m:sub>
                      </m:sSub>
                    </m:oMath>
                  </a14:m>
                  <a:r>
                    <a:rPr lang="zh-CN" altLang="en-US" sz="3200" dirty="0"/>
                    <a:t> </a:t>
                  </a:r>
                  <a:r>
                    <a:rPr lang="en-US" altLang="zh-CN" sz="3200" dirty="0"/>
                    <a:t>+</a:t>
                  </a:r>
                  <a14:m>
                    <m:oMath xmlns:m="http://schemas.openxmlformats.org/officeDocument/2006/math">
                      <m:sSub>
                        <m:sSubPr>
                          <m:ctrlPr>
                            <a:rPr lang="en-US" altLang="zh-CN" sz="3200" i="1" dirty="0" smtClean="0">
                              <a:latin typeface="Cambria Math" panose="02040503050406030204" pitchFamily="18" charset="0"/>
                            </a:rPr>
                          </m:ctrlPr>
                        </m:sSubPr>
                        <m:e>
                          <m:r>
                            <a:rPr lang="en-US" altLang="zh-CN" sz="3200" b="0" i="1" dirty="0" smtClean="0">
                              <a:latin typeface="Cambria Math" panose="02040503050406030204" pitchFamily="18" charset="0"/>
                            </a:rPr>
                            <m:t>(</m:t>
                          </m:r>
                          <m:f>
                            <m:fPr>
                              <m:ctrlPr>
                                <a:rPr lang="en-US" altLang="zh-CN" sz="3200" b="0" i="1" dirty="0" smtClean="0">
                                  <a:latin typeface="Cambria Math" panose="02040503050406030204" pitchFamily="18" charset="0"/>
                                </a:rPr>
                              </m:ctrlPr>
                            </m:fPr>
                            <m:num>
                              <m:r>
                                <a:rPr lang="zh-CN" altLang="en-US" sz="3200" b="0" i="1" dirty="0" smtClean="0">
                                  <a:latin typeface="Cambria Math" panose="02040503050406030204" pitchFamily="18" charset="0"/>
                                </a:rPr>
                                <m:t>𝜕</m:t>
                              </m:r>
                              <m:r>
                                <a:rPr lang="en-US" altLang="zh-CN" sz="3200" b="0" i="1" dirty="0" smtClean="0">
                                  <a:latin typeface="Cambria Math" panose="02040503050406030204" pitchFamily="18" charset="0"/>
                                </a:rPr>
                                <m:t>𝑇</m:t>
                              </m:r>
                            </m:num>
                            <m:den>
                              <m:r>
                                <a:rPr lang="zh-CN" altLang="en-US" sz="3200" b="0" i="1" dirty="0" smtClean="0">
                                  <a:latin typeface="Cambria Math" panose="02040503050406030204" pitchFamily="18" charset="0"/>
                                </a:rPr>
                                <m:t>𝜕</m:t>
                              </m:r>
                              <m:r>
                                <a:rPr lang="en-US" altLang="zh-CN" sz="3200" b="0" i="1" dirty="0" smtClean="0">
                                  <a:latin typeface="Cambria Math" panose="02040503050406030204" pitchFamily="18" charset="0"/>
                                </a:rPr>
                                <m:t>𝑡</m:t>
                              </m:r>
                            </m:den>
                          </m:f>
                          <m:r>
                            <a:rPr lang="en-US" altLang="zh-CN" sz="3200" b="0" i="1" dirty="0" smtClean="0">
                              <a:latin typeface="Cambria Math" panose="02040503050406030204" pitchFamily="18" charset="0"/>
                            </a:rPr>
                            <m:t>)</m:t>
                          </m:r>
                        </m:e>
                        <m:sub>
                          <m:sSup>
                            <m:sSupPr>
                              <m:ctrlPr>
                                <a:rPr lang="en-US" altLang="zh-CN" sz="3200" i="1" dirty="0" smtClean="0">
                                  <a:latin typeface="Cambria Math" panose="02040503050406030204" pitchFamily="18" charset="0"/>
                                </a:rPr>
                              </m:ctrlPr>
                            </m:sSupPr>
                            <m:e>
                              <m:r>
                                <a:rPr lang="en-US" altLang="zh-CN" sz="3200" b="0" i="1" dirty="0" smtClean="0">
                                  <a:latin typeface="Cambria Math" panose="02040503050406030204" pitchFamily="18" charset="0"/>
                                </a:rPr>
                                <m:t>𝑥</m:t>
                              </m:r>
                            </m:e>
                            <m:sup>
                              <m:r>
                                <a:rPr lang="en-US" altLang="zh-CN" sz="3200" b="0" i="1" dirty="0" smtClean="0">
                                  <a:latin typeface="Cambria Math" panose="02040503050406030204" pitchFamily="18" charset="0"/>
                                </a:rPr>
                                <m:t>𝑖</m:t>
                              </m:r>
                            </m:sup>
                          </m:sSup>
                        </m:sub>
                      </m:sSub>
                    </m:oMath>
                  </a14:m>
                  <a:endParaRPr lang="zh-CN" altLang="en-US" sz="3200" dirty="0"/>
                </a:p>
              </p:txBody>
            </p:sp>
          </mc:Choice>
          <mc:Fallback xmlns="">
            <p:sp>
              <p:nvSpPr>
                <p:cNvPr id="6" name="文本框 5">
                  <a:extLst>
                    <a:ext uri="{FF2B5EF4-FFF2-40B4-BE49-F238E27FC236}">
                      <a16:creationId xmlns:a16="http://schemas.microsoft.com/office/drawing/2014/main" id="{76927CC8-7A97-4575-BDE6-8D38023499E7}"/>
                    </a:ext>
                  </a:extLst>
                </p:cNvPr>
                <p:cNvSpPr txBox="1">
                  <a:spLocks noRot="1" noChangeAspect="1" noMove="1" noResize="1" noEditPoints="1" noAdjustHandles="1" noChangeArrowheads="1" noChangeShapeType="1" noTextEdit="1"/>
                </p:cNvSpPr>
                <p:nvPr/>
              </p:nvSpPr>
              <p:spPr>
                <a:xfrm>
                  <a:off x="215152" y="3968754"/>
                  <a:ext cx="12640235" cy="1351780"/>
                </a:xfrm>
                <a:prstGeom prst="rect">
                  <a:avLst/>
                </a:prstGeom>
                <a:blipFill>
                  <a:blip r:embed="rId5"/>
                  <a:stretch>
                    <a:fillRect l="-1205" t="-8108" b="-6757"/>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3462748296"/>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3" cstate="print">
            <a:extLst>
              <a:ext uri="{28A0092B-C50C-407E-A947-70E740481C1C}">
                <a14:useLocalDpi xmlns:a14="http://schemas.microsoft.com/office/drawing/2010/main" val="0"/>
              </a:ext>
            </a:extLst>
          </a:blip>
          <a:srcRect b="11429"/>
          <a:stretch/>
        </p:blipFill>
        <p:spPr>
          <a:xfrm>
            <a:off x="315988" y="274023"/>
            <a:ext cx="924619" cy="816428"/>
          </a:xfrm>
          <a:prstGeom prst="rect">
            <a:avLst/>
          </a:prstGeom>
        </p:spPr>
      </p:pic>
      <p:sp>
        <p:nvSpPr>
          <p:cNvPr id="5" name="文本框 4"/>
          <p:cNvSpPr txBox="1"/>
          <p:nvPr/>
        </p:nvSpPr>
        <p:spPr>
          <a:xfrm>
            <a:off x="1240607" y="389850"/>
            <a:ext cx="5955476" cy="584775"/>
          </a:xfrm>
          <a:prstGeom prst="rect">
            <a:avLst/>
          </a:prstGeom>
          <a:noFill/>
        </p:spPr>
        <p:txBody>
          <a:bodyPr wrap="none" rtlCol="0">
            <a:spAutoFit/>
          </a:bodyPr>
          <a:lstStyle/>
          <a:p>
            <a:r>
              <a:rPr lang="zh-CN" altLang="en-US" sz="3200" b="1" dirty="0">
                <a:solidFill>
                  <a:srgbClr val="3975B2"/>
                </a:solidFill>
                <a:latin typeface="幼圆" panose="02010509060101010101" pitchFamily="49" charset="-122"/>
                <a:ea typeface="幼圆" panose="02010509060101010101" pitchFamily="49" charset="-122"/>
              </a:rPr>
              <a:t>再谈基础之 </a:t>
            </a:r>
            <a:r>
              <a:rPr lang="en-US" altLang="zh-CN" sz="3200" b="1" dirty="0">
                <a:solidFill>
                  <a:srgbClr val="3975B2"/>
                </a:solidFill>
                <a:latin typeface="幼圆" panose="02010509060101010101" pitchFamily="49" charset="-122"/>
                <a:ea typeface="幼圆" panose="02010509060101010101" pitchFamily="49" charset="-122"/>
              </a:rPr>
              <a:t>SPH</a:t>
            </a:r>
            <a:r>
              <a:rPr lang="zh-CN" altLang="en-US" sz="3200" b="1" dirty="0">
                <a:solidFill>
                  <a:srgbClr val="3975B2"/>
                </a:solidFill>
                <a:latin typeface="幼圆" panose="02010509060101010101" pitchFamily="49" charset="-122"/>
                <a:ea typeface="幼圆" panose="02010509060101010101" pitchFamily="49" charset="-122"/>
              </a:rPr>
              <a:t>的优点和缺点：</a:t>
            </a:r>
          </a:p>
        </p:txBody>
      </p:sp>
      <p:grpSp>
        <p:nvGrpSpPr>
          <p:cNvPr id="17" name="组合 16">
            <a:extLst>
              <a:ext uri="{FF2B5EF4-FFF2-40B4-BE49-F238E27FC236}">
                <a16:creationId xmlns:a16="http://schemas.microsoft.com/office/drawing/2014/main" id="{BE0D03CC-9D8C-48CD-B043-C99C0C79864C}"/>
              </a:ext>
            </a:extLst>
          </p:cNvPr>
          <p:cNvGrpSpPr/>
          <p:nvPr/>
        </p:nvGrpSpPr>
        <p:grpSpPr>
          <a:xfrm>
            <a:off x="346028" y="1206278"/>
            <a:ext cx="5836022" cy="4199440"/>
            <a:chOff x="-224116" y="1206278"/>
            <a:chExt cx="5836022" cy="4199440"/>
          </a:xfrm>
        </p:grpSpPr>
        <p:sp>
          <p:nvSpPr>
            <p:cNvPr id="7" name="矩形: 圆角 6">
              <a:extLst>
                <a:ext uri="{FF2B5EF4-FFF2-40B4-BE49-F238E27FC236}">
                  <a16:creationId xmlns:a16="http://schemas.microsoft.com/office/drawing/2014/main" id="{795E4456-023D-49D2-BB32-9DF0FBCF91A9}"/>
                </a:ext>
              </a:extLst>
            </p:cNvPr>
            <p:cNvSpPr/>
            <p:nvPr/>
          </p:nvSpPr>
          <p:spPr>
            <a:xfrm>
              <a:off x="-224116" y="1206278"/>
              <a:ext cx="5836022" cy="4199440"/>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dirty="0"/>
            </a:p>
          </p:txBody>
        </p:sp>
        <p:sp>
          <p:nvSpPr>
            <p:cNvPr id="8" name="文本框 7">
              <a:extLst>
                <a:ext uri="{FF2B5EF4-FFF2-40B4-BE49-F238E27FC236}">
                  <a16:creationId xmlns:a16="http://schemas.microsoft.com/office/drawing/2014/main" id="{775E153E-362E-4F55-95CA-408135DC3EBC}"/>
                </a:ext>
              </a:extLst>
            </p:cNvPr>
            <p:cNvSpPr txBox="1"/>
            <p:nvPr/>
          </p:nvSpPr>
          <p:spPr>
            <a:xfrm>
              <a:off x="-78441" y="1910893"/>
              <a:ext cx="5544671" cy="2677656"/>
            </a:xfrm>
            <a:prstGeom prst="rect">
              <a:avLst/>
            </a:prstGeom>
            <a:noFill/>
          </p:spPr>
          <p:txBody>
            <a:bodyPr wrap="square" rtlCol="0">
              <a:spAutoFit/>
            </a:bodyPr>
            <a:lstStyle/>
            <a:p>
              <a:r>
                <a:rPr lang="en-US" altLang="zh-CN" sz="2800" b="1" dirty="0">
                  <a:solidFill>
                    <a:schemeClr val="tx2">
                      <a:lumMod val="50000"/>
                    </a:schemeClr>
                  </a:solidFill>
                </a:rPr>
                <a:t>1</a:t>
              </a:r>
              <a:r>
                <a:rPr lang="zh-CN" altLang="en-US" sz="2800" b="1" dirty="0">
                  <a:solidFill>
                    <a:schemeClr val="tx2">
                      <a:lumMod val="50000"/>
                    </a:schemeClr>
                  </a:solidFill>
                </a:rPr>
                <a:t>：天生的能力来处理界面问题；</a:t>
              </a:r>
              <a:endParaRPr lang="en-US" altLang="zh-CN" sz="2800" b="1" dirty="0">
                <a:solidFill>
                  <a:schemeClr val="tx2">
                    <a:lumMod val="50000"/>
                  </a:schemeClr>
                </a:solidFill>
              </a:endParaRPr>
            </a:p>
            <a:p>
              <a:r>
                <a:rPr lang="en-US" altLang="zh-CN" sz="2800" dirty="0">
                  <a:solidFill>
                    <a:schemeClr val="bg1"/>
                  </a:solidFill>
                </a:rPr>
                <a:t>2</a:t>
              </a:r>
              <a:r>
                <a:rPr lang="zh-CN" altLang="en-US" sz="2800" dirty="0">
                  <a:solidFill>
                    <a:schemeClr val="bg1"/>
                  </a:solidFill>
                </a:rPr>
                <a:t>：空间分辨率的自适应性；</a:t>
              </a:r>
              <a:endParaRPr lang="en-US" altLang="zh-CN" sz="2800" dirty="0">
                <a:solidFill>
                  <a:schemeClr val="bg1"/>
                </a:solidFill>
              </a:endParaRPr>
            </a:p>
            <a:p>
              <a:r>
                <a:rPr lang="en-US" altLang="zh-CN" sz="2800" dirty="0">
                  <a:solidFill>
                    <a:schemeClr val="bg1"/>
                  </a:solidFill>
                </a:rPr>
                <a:t>3</a:t>
              </a:r>
              <a:r>
                <a:rPr lang="zh-CN" altLang="en-US" sz="2800" dirty="0">
                  <a:solidFill>
                    <a:schemeClr val="bg1"/>
                  </a:solidFill>
                </a:rPr>
                <a:t>：适合模拟区域的大空白场景；</a:t>
              </a:r>
              <a:endParaRPr lang="en-US" altLang="zh-CN" sz="2800" dirty="0">
                <a:solidFill>
                  <a:schemeClr val="bg1"/>
                </a:solidFill>
              </a:endParaRPr>
            </a:p>
            <a:p>
              <a:r>
                <a:rPr lang="en-US" altLang="zh-CN" sz="2800" dirty="0">
                  <a:solidFill>
                    <a:schemeClr val="bg1"/>
                  </a:solidFill>
                </a:rPr>
                <a:t>4</a:t>
              </a:r>
              <a:r>
                <a:rPr lang="zh-CN" altLang="en-US" sz="2800" dirty="0">
                  <a:solidFill>
                    <a:schemeClr val="bg1"/>
                  </a:solidFill>
                </a:rPr>
                <a:t>：极大变形问题；</a:t>
              </a:r>
              <a:endParaRPr lang="en-US" altLang="zh-CN" sz="2800" dirty="0">
                <a:solidFill>
                  <a:schemeClr val="bg1"/>
                </a:solidFill>
              </a:endParaRPr>
            </a:p>
            <a:p>
              <a:r>
                <a:rPr lang="en-US" altLang="zh-CN" sz="2800" b="1" dirty="0">
                  <a:solidFill>
                    <a:srgbClr val="FF0000"/>
                  </a:solidFill>
                </a:rPr>
                <a:t>5</a:t>
              </a:r>
              <a:r>
                <a:rPr lang="zh-CN" altLang="en-US" sz="2800" b="1" dirty="0">
                  <a:solidFill>
                    <a:srgbClr val="FF0000"/>
                  </a:solidFill>
                </a:rPr>
                <a:t>：可以携带属性！！！！！！（最大的魅力）</a:t>
              </a:r>
            </a:p>
          </p:txBody>
        </p:sp>
      </p:grpSp>
      <p:grpSp>
        <p:nvGrpSpPr>
          <p:cNvPr id="18" name="组合 17">
            <a:extLst>
              <a:ext uri="{FF2B5EF4-FFF2-40B4-BE49-F238E27FC236}">
                <a16:creationId xmlns:a16="http://schemas.microsoft.com/office/drawing/2014/main" id="{84CB3D92-35B5-418D-8968-A2A78A6CFDAF}"/>
              </a:ext>
            </a:extLst>
          </p:cNvPr>
          <p:cNvGrpSpPr/>
          <p:nvPr/>
        </p:nvGrpSpPr>
        <p:grpSpPr>
          <a:xfrm>
            <a:off x="6674053" y="1212249"/>
            <a:ext cx="5468470" cy="4199440"/>
            <a:chOff x="6279777" y="1206278"/>
            <a:chExt cx="5468470" cy="4199440"/>
          </a:xfrm>
        </p:grpSpPr>
        <p:sp>
          <p:nvSpPr>
            <p:cNvPr id="9" name="矩形: 圆角 8">
              <a:extLst>
                <a:ext uri="{FF2B5EF4-FFF2-40B4-BE49-F238E27FC236}">
                  <a16:creationId xmlns:a16="http://schemas.microsoft.com/office/drawing/2014/main" id="{97767207-B6C1-4B39-96BE-3A3D6885573D}"/>
                </a:ext>
              </a:extLst>
            </p:cNvPr>
            <p:cNvSpPr/>
            <p:nvPr/>
          </p:nvSpPr>
          <p:spPr>
            <a:xfrm>
              <a:off x="6279777" y="1206278"/>
              <a:ext cx="5468470" cy="4199440"/>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a:extLst>
                <a:ext uri="{FF2B5EF4-FFF2-40B4-BE49-F238E27FC236}">
                  <a16:creationId xmlns:a16="http://schemas.microsoft.com/office/drawing/2014/main" id="{2E1E867A-4772-41B5-BAF7-CFC8CE441D5F}"/>
                </a:ext>
              </a:extLst>
            </p:cNvPr>
            <p:cNvSpPr txBox="1"/>
            <p:nvPr/>
          </p:nvSpPr>
          <p:spPr>
            <a:xfrm>
              <a:off x="6667499" y="1695450"/>
              <a:ext cx="5080747" cy="3108543"/>
            </a:xfrm>
            <a:prstGeom prst="rect">
              <a:avLst/>
            </a:prstGeom>
            <a:noFill/>
          </p:spPr>
          <p:txBody>
            <a:bodyPr wrap="square" rtlCol="0">
              <a:spAutoFit/>
            </a:bodyPr>
            <a:lstStyle/>
            <a:p>
              <a:r>
                <a:rPr lang="en-US" altLang="zh-CN" sz="2800" dirty="0">
                  <a:solidFill>
                    <a:schemeClr val="bg1"/>
                  </a:solidFill>
                </a:rPr>
                <a:t>1</a:t>
              </a:r>
              <a:r>
                <a:rPr lang="zh-CN" altLang="en-US" sz="2800" dirty="0">
                  <a:solidFill>
                    <a:schemeClr val="bg1"/>
                  </a:solidFill>
                </a:rPr>
                <a:t>：当粒子无序时，</a:t>
              </a:r>
              <a:r>
                <a:rPr lang="en-US" altLang="zh-CN" sz="2800" dirty="0">
                  <a:solidFill>
                    <a:schemeClr val="bg1"/>
                  </a:solidFill>
                </a:rPr>
                <a:t>SPH</a:t>
              </a:r>
              <a:r>
                <a:rPr lang="zh-CN" altLang="en-US" sz="2800" dirty="0">
                  <a:solidFill>
                    <a:schemeClr val="bg1"/>
                  </a:solidFill>
                </a:rPr>
                <a:t>的二阶空间导数会降低，！虽然已经有了相应的改进，但是还是不准确。</a:t>
              </a:r>
            </a:p>
            <a:p>
              <a:r>
                <a:rPr lang="en-US" altLang="zh-CN" sz="2800" dirty="0">
                  <a:solidFill>
                    <a:schemeClr val="bg1"/>
                  </a:solidFill>
                </a:rPr>
                <a:t>2:   </a:t>
              </a:r>
              <a:r>
                <a:rPr lang="zh-CN" altLang="en-US" sz="2800" dirty="0">
                  <a:solidFill>
                    <a:schemeClr val="bg1"/>
                  </a:solidFill>
                </a:rPr>
                <a:t>需要邻居搜索，计算量大</a:t>
              </a:r>
            </a:p>
            <a:p>
              <a:r>
                <a:rPr lang="en-US" altLang="zh-CN" sz="2800" dirty="0">
                  <a:solidFill>
                    <a:schemeClr val="bg1"/>
                  </a:solidFill>
                </a:rPr>
                <a:t>3</a:t>
              </a:r>
              <a:r>
                <a:rPr lang="zh-CN" altLang="en-US" sz="2800" dirty="0">
                  <a:solidFill>
                    <a:schemeClr val="bg1"/>
                  </a:solidFill>
                </a:rPr>
                <a:t>：多相流不准确（由于密度比）</a:t>
              </a:r>
            </a:p>
            <a:p>
              <a:r>
                <a:rPr lang="en-US" altLang="zh-CN" sz="2800" dirty="0">
                  <a:solidFill>
                    <a:schemeClr val="bg1"/>
                  </a:solidFill>
                </a:rPr>
                <a:t>4</a:t>
              </a:r>
              <a:r>
                <a:rPr lang="zh-CN" altLang="en-US" sz="2800" dirty="0">
                  <a:solidFill>
                    <a:schemeClr val="bg1"/>
                  </a:solidFill>
                </a:rPr>
                <a:t>：固体边界处理问题</a:t>
              </a:r>
            </a:p>
          </p:txBody>
        </p:sp>
      </p:grpSp>
      <p:grpSp>
        <p:nvGrpSpPr>
          <p:cNvPr id="23" name="组合 22">
            <a:extLst>
              <a:ext uri="{FF2B5EF4-FFF2-40B4-BE49-F238E27FC236}">
                <a16:creationId xmlns:a16="http://schemas.microsoft.com/office/drawing/2014/main" id="{F61663B1-7F62-4FD6-9ED7-451B7FA65BEC}"/>
              </a:ext>
            </a:extLst>
          </p:cNvPr>
          <p:cNvGrpSpPr/>
          <p:nvPr/>
        </p:nvGrpSpPr>
        <p:grpSpPr>
          <a:xfrm>
            <a:off x="315988" y="1206278"/>
            <a:ext cx="6271004" cy="4199440"/>
            <a:chOff x="270271" y="1207689"/>
            <a:chExt cx="6271004" cy="4199440"/>
          </a:xfrm>
        </p:grpSpPr>
        <p:grpSp>
          <p:nvGrpSpPr>
            <p:cNvPr id="16" name="组合 15">
              <a:extLst>
                <a:ext uri="{FF2B5EF4-FFF2-40B4-BE49-F238E27FC236}">
                  <a16:creationId xmlns:a16="http://schemas.microsoft.com/office/drawing/2014/main" id="{C413B1C4-A717-43D0-BEFE-A2C3B92A1ECA}"/>
                </a:ext>
              </a:extLst>
            </p:cNvPr>
            <p:cNvGrpSpPr/>
            <p:nvPr/>
          </p:nvGrpSpPr>
          <p:grpSpPr>
            <a:xfrm>
              <a:off x="270271" y="1207689"/>
              <a:ext cx="5836022" cy="4199440"/>
              <a:chOff x="5237675" y="2132872"/>
              <a:chExt cx="5836022" cy="4199440"/>
            </a:xfrm>
          </p:grpSpPr>
          <p:sp>
            <p:nvSpPr>
              <p:cNvPr id="12" name="矩形: 圆角 11">
                <a:extLst>
                  <a:ext uri="{FF2B5EF4-FFF2-40B4-BE49-F238E27FC236}">
                    <a16:creationId xmlns:a16="http://schemas.microsoft.com/office/drawing/2014/main" id="{A8932539-B673-4EAD-8AE1-1A3B6A39CA97}"/>
                  </a:ext>
                </a:extLst>
              </p:cNvPr>
              <p:cNvSpPr/>
              <p:nvPr/>
            </p:nvSpPr>
            <p:spPr>
              <a:xfrm>
                <a:off x="5237675" y="2132872"/>
                <a:ext cx="5836022" cy="4199440"/>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dirty="0"/>
              </a:p>
            </p:txBody>
          </p:sp>
          <p:sp>
            <p:nvSpPr>
              <p:cNvPr id="14" name="文本框 13">
                <a:extLst>
                  <a:ext uri="{FF2B5EF4-FFF2-40B4-BE49-F238E27FC236}">
                    <a16:creationId xmlns:a16="http://schemas.microsoft.com/office/drawing/2014/main" id="{C54DC2AD-EC1D-4D32-8A93-99403A117124}"/>
                  </a:ext>
                </a:extLst>
              </p:cNvPr>
              <p:cNvSpPr txBox="1"/>
              <p:nvPr/>
            </p:nvSpPr>
            <p:spPr>
              <a:xfrm>
                <a:off x="5518733" y="2880414"/>
                <a:ext cx="5544671" cy="2246769"/>
              </a:xfrm>
              <a:prstGeom prst="rect">
                <a:avLst/>
              </a:prstGeom>
              <a:noFill/>
            </p:spPr>
            <p:txBody>
              <a:bodyPr wrap="square" rtlCol="0">
                <a:spAutoFit/>
              </a:bodyPr>
              <a:lstStyle/>
              <a:p>
                <a:r>
                  <a:rPr lang="en-US" altLang="zh-CN" sz="2800" b="1" dirty="0">
                    <a:solidFill>
                      <a:schemeClr val="tx2">
                        <a:lumMod val="50000"/>
                      </a:schemeClr>
                    </a:solidFill>
                  </a:rPr>
                  <a:t>1</a:t>
                </a:r>
                <a:r>
                  <a:rPr lang="zh-CN" altLang="en-US" sz="2800" b="1" dirty="0">
                    <a:solidFill>
                      <a:schemeClr val="tx2">
                        <a:lumMod val="50000"/>
                      </a:schemeClr>
                    </a:solidFill>
                  </a:rPr>
                  <a:t>：表面张力和界面计算；</a:t>
                </a:r>
                <a:endParaRPr lang="en-US" altLang="zh-CN" sz="2800" b="1" dirty="0">
                  <a:solidFill>
                    <a:schemeClr val="tx2">
                      <a:lumMod val="50000"/>
                    </a:schemeClr>
                  </a:solidFill>
                </a:endParaRPr>
              </a:p>
              <a:p>
                <a:r>
                  <a:rPr lang="en-US" altLang="zh-CN" sz="2800" dirty="0">
                    <a:solidFill>
                      <a:schemeClr val="bg1"/>
                    </a:solidFill>
                  </a:rPr>
                  <a:t>2</a:t>
                </a:r>
                <a:r>
                  <a:rPr lang="zh-CN" altLang="en-US" sz="2800" dirty="0">
                    <a:solidFill>
                      <a:schemeClr val="bg1"/>
                    </a:solidFill>
                  </a:rPr>
                  <a:t>：高效的改进算法；</a:t>
                </a:r>
                <a:endParaRPr lang="en-US" altLang="zh-CN" sz="2800" dirty="0">
                  <a:solidFill>
                    <a:schemeClr val="bg1"/>
                  </a:solidFill>
                </a:endParaRPr>
              </a:p>
              <a:p>
                <a:r>
                  <a:rPr lang="en-US" altLang="zh-CN" sz="2800" dirty="0">
                    <a:solidFill>
                      <a:schemeClr val="bg1"/>
                    </a:solidFill>
                  </a:rPr>
                  <a:t>3</a:t>
                </a:r>
                <a:r>
                  <a:rPr lang="zh-CN" altLang="en-US" sz="2800" dirty="0">
                    <a:solidFill>
                      <a:schemeClr val="bg1"/>
                    </a:solidFill>
                  </a:rPr>
                  <a:t>：气液耦合问题（试图解决大密度比）；</a:t>
                </a:r>
                <a:endParaRPr lang="en-US" altLang="zh-CN" sz="2800" dirty="0">
                  <a:solidFill>
                    <a:schemeClr val="bg1"/>
                  </a:solidFill>
                </a:endParaRPr>
              </a:p>
              <a:p>
                <a:r>
                  <a:rPr lang="en-US" altLang="zh-CN" sz="2800" dirty="0">
                    <a:solidFill>
                      <a:schemeClr val="bg1"/>
                    </a:solidFill>
                  </a:rPr>
                  <a:t>4</a:t>
                </a:r>
                <a:r>
                  <a:rPr lang="zh-CN" altLang="en-US" sz="2800" dirty="0">
                    <a:solidFill>
                      <a:schemeClr val="bg1"/>
                    </a:solidFill>
                  </a:rPr>
                  <a:t>：</a:t>
                </a:r>
                <a:r>
                  <a:rPr lang="en-US" altLang="zh-CN" sz="2800" dirty="0" err="1">
                    <a:solidFill>
                      <a:schemeClr val="bg1"/>
                    </a:solidFill>
                  </a:rPr>
                  <a:t>xxxxxxxxxx</a:t>
                </a:r>
                <a:endParaRPr lang="en-US" altLang="zh-CN" sz="2800" dirty="0">
                  <a:solidFill>
                    <a:schemeClr val="bg1"/>
                  </a:solidFill>
                </a:endParaRPr>
              </a:p>
            </p:txBody>
          </p:sp>
        </p:grpSp>
        <p:sp>
          <p:nvSpPr>
            <p:cNvPr id="19" name="箭头: 左 18">
              <a:extLst>
                <a:ext uri="{FF2B5EF4-FFF2-40B4-BE49-F238E27FC236}">
                  <a16:creationId xmlns:a16="http://schemas.microsoft.com/office/drawing/2014/main" id="{0CCAF7CC-686A-427E-9155-9B70CCEA5111}"/>
                </a:ext>
              </a:extLst>
            </p:cNvPr>
            <p:cNvSpPr/>
            <p:nvPr/>
          </p:nvSpPr>
          <p:spPr>
            <a:xfrm>
              <a:off x="6155404" y="2728231"/>
              <a:ext cx="385871" cy="700768"/>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4279290409"/>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3" cstate="print">
            <a:extLst>
              <a:ext uri="{28A0092B-C50C-407E-A947-70E740481C1C}">
                <a14:useLocalDpi xmlns:a14="http://schemas.microsoft.com/office/drawing/2010/main" val="0"/>
              </a:ext>
            </a:extLst>
          </a:blip>
          <a:srcRect b="11429"/>
          <a:stretch/>
        </p:blipFill>
        <p:spPr>
          <a:xfrm>
            <a:off x="315988" y="274023"/>
            <a:ext cx="924619" cy="816428"/>
          </a:xfrm>
          <a:prstGeom prst="rect">
            <a:avLst/>
          </a:prstGeom>
        </p:spPr>
      </p:pic>
      <p:sp>
        <p:nvSpPr>
          <p:cNvPr id="5" name="文本框 4"/>
          <p:cNvSpPr txBox="1"/>
          <p:nvPr/>
        </p:nvSpPr>
        <p:spPr>
          <a:xfrm>
            <a:off x="1240607" y="389850"/>
            <a:ext cx="3892412" cy="584775"/>
          </a:xfrm>
          <a:prstGeom prst="rect">
            <a:avLst/>
          </a:prstGeom>
          <a:noFill/>
        </p:spPr>
        <p:txBody>
          <a:bodyPr wrap="none" rtlCol="0">
            <a:spAutoFit/>
          </a:bodyPr>
          <a:lstStyle/>
          <a:p>
            <a:r>
              <a:rPr lang="zh-CN" altLang="en-US" sz="3200" b="1" dirty="0">
                <a:solidFill>
                  <a:srgbClr val="3975B2"/>
                </a:solidFill>
                <a:latin typeface="幼圆" panose="02010509060101010101" pitchFamily="49" charset="-122"/>
                <a:ea typeface="幼圆" panose="02010509060101010101" pitchFamily="49" charset="-122"/>
              </a:rPr>
              <a:t>梯度，散度，和旋度</a:t>
            </a:r>
          </a:p>
        </p:txBody>
      </p:sp>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E426235B-43B2-42DE-9A1C-79606C840930}"/>
                  </a:ext>
                </a:extLst>
              </p:cNvPr>
              <p:cNvSpPr txBox="1"/>
              <p:nvPr/>
            </p:nvSpPr>
            <p:spPr>
              <a:xfrm>
                <a:off x="1801907" y="1690062"/>
                <a:ext cx="9533964" cy="3477875"/>
              </a:xfrm>
              <a:prstGeom prst="rect">
                <a:avLst/>
              </a:prstGeom>
              <a:noFill/>
            </p:spPr>
            <p:txBody>
              <a:bodyPr wrap="square" rtlCol="0">
                <a:spAutoFit/>
              </a:bodyPr>
              <a:lstStyle/>
              <a:p>
                <a:pPr marL="342900" indent="-342900">
                  <a:buFont typeface="+mj-lt"/>
                  <a:buAutoNum type="arabicPeriod"/>
                </a:pPr>
                <a14:m>
                  <m:oMath xmlns:m="http://schemas.openxmlformats.org/officeDocument/2006/math">
                    <m:r>
                      <a:rPr lang="en-US" altLang="zh-CN" sz="4400" b="0" i="1" smtClean="0">
                        <a:latin typeface="Cambria Math" panose="02040503050406030204" pitchFamily="18" charset="0"/>
                      </a:rPr>
                      <m:t>     </m:t>
                    </m:r>
                    <m:r>
                      <m:rPr>
                        <m:sty m:val="p"/>
                      </m:rPr>
                      <a:rPr lang="zh-CN" altLang="en-US" sz="4400" i="1" smtClean="0">
                        <a:latin typeface="Cambria Math" panose="02040503050406030204" pitchFamily="18" charset="0"/>
                      </a:rPr>
                      <m:t>∇</m:t>
                    </m:r>
                    <m:r>
                      <m:rPr>
                        <m:sty m:val="p"/>
                      </m:rPr>
                      <a:rPr lang="en-US" altLang="zh-CN" sz="4400" i="1">
                        <a:latin typeface="Cambria Math" panose="02040503050406030204" pitchFamily="18" charset="0"/>
                      </a:rPr>
                      <m:t>a</m:t>
                    </m:r>
                    <m:r>
                      <a:rPr lang="en-US" altLang="zh-CN" sz="4400" b="0" i="1" smtClean="0">
                        <a:latin typeface="Cambria Math" panose="02040503050406030204" pitchFamily="18" charset="0"/>
                      </a:rPr>
                      <m:t>                  </m:t>
                    </m:r>
                  </m:oMath>
                </a14:m>
                <a:r>
                  <a:rPr lang="zh-CN" altLang="en-US" sz="4400" dirty="0"/>
                  <a:t>梯度（势）</a:t>
                </a:r>
                <a:endParaRPr lang="en-US" altLang="zh-CN" sz="4400" dirty="0"/>
              </a:p>
              <a:p>
                <a:pPr marL="342900" indent="-342900">
                  <a:buFont typeface="+mj-lt"/>
                  <a:buAutoNum type="arabicPeriod"/>
                </a:pPr>
                <a:endParaRPr lang="en-US" altLang="zh-CN" sz="4400" dirty="0"/>
              </a:p>
              <a:p>
                <a:pPr marL="342900" indent="-342900">
                  <a:buFont typeface="+mj-lt"/>
                  <a:buAutoNum type="arabicPeriod"/>
                </a:pPr>
                <a14:m>
                  <m:oMath xmlns:m="http://schemas.openxmlformats.org/officeDocument/2006/math">
                    <m:r>
                      <a:rPr lang="en-US" altLang="zh-CN" sz="4400" b="0" i="1" smtClean="0">
                        <a:latin typeface="Cambria Math" panose="02040503050406030204" pitchFamily="18" charset="0"/>
                      </a:rPr>
                      <m:t>     </m:t>
                    </m:r>
                    <m:r>
                      <m:rPr>
                        <m:sty m:val="p"/>
                      </m:rPr>
                      <a:rPr lang="zh-CN" altLang="en-US" sz="4400" i="1" smtClean="0">
                        <a:latin typeface="Cambria Math" panose="02040503050406030204" pitchFamily="18" charset="0"/>
                      </a:rPr>
                      <m:t>∇</m:t>
                    </m:r>
                    <m:r>
                      <a:rPr lang="zh-CN" altLang="en-US" sz="4400" i="1" smtClean="0">
                        <a:latin typeface="Cambria Math" panose="02040503050406030204" pitchFamily="18" charset="0"/>
                      </a:rPr>
                      <m:t>∙</m:t>
                    </m:r>
                    <m:acc>
                      <m:accPr>
                        <m:chr m:val="⃑"/>
                        <m:ctrlPr>
                          <a:rPr lang="zh-CN" altLang="en-US" sz="4400" i="1" smtClean="0">
                            <a:latin typeface="Cambria Math" panose="02040503050406030204" pitchFamily="18" charset="0"/>
                          </a:rPr>
                        </m:ctrlPr>
                      </m:accPr>
                      <m:e>
                        <m:r>
                          <a:rPr lang="en-US" altLang="zh-CN" sz="4400" b="0" i="1" smtClean="0">
                            <a:latin typeface="Cambria Math" panose="02040503050406030204" pitchFamily="18" charset="0"/>
                          </a:rPr>
                          <m:t>𝑎</m:t>
                        </m:r>
                      </m:e>
                    </m:acc>
                  </m:oMath>
                </a14:m>
                <a:r>
                  <a:rPr lang="en-US" altLang="zh-CN" sz="4400" dirty="0"/>
                  <a:t>              </a:t>
                </a:r>
                <a:r>
                  <a:rPr lang="zh-CN" altLang="en-US" sz="4400" dirty="0"/>
                  <a:t>散度（源，洞）</a:t>
                </a:r>
                <a:endParaRPr lang="en-US" altLang="zh-CN" sz="4400" dirty="0"/>
              </a:p>
              <a:p>
                <a:pPr marL="342900" indent="-342900">
                  <a:buFont typeface="+mj-lt"/>
                  <a:buAutoNum type="arabicPeriod"/>
                </a:pPr>
                <a:endParaRPr lang="en-US" altLang="zh-CN" sz="4400" dirty="0"/>
              </a:p>
              <a:p>
                <a:pPr marL="342900" indent="-342900">
                  <a:buFont typeface="+mj-lt"/>
                  <a:buAutoNum type="arabicPeriod"/>
                </a:pPr>
                <a14:m>
                  <m:oMath xmlns:m="http://schemas.openxmlformats.org/officeDocument/2006/math">
                    <m:r>
                      <a:rPr lang="en-US" altLang="zh-CN" sz="4400" b="0" i="1" smtClean="0">
                        <a:latin typeface="Cambria Math" panose="02040503050406030204" pitchFamily="18" charset="0"/>
                      </a:rPr>
                      <m:t>     </m:t>
                    </m:r>
                    <m:r>
                      <m:rPr>
                        <m:sty m:val="p"/>
                      </m:rPr>
                      <a:rPr lang="zh-CN" altLang="en-US" sz="4400" i="1" smtClean="0">
                        <a:latin typeface="Cambria Math" panose="02040503050406030204" pitchFamily="18" charset="0"/>
                      </a:rPr>
                      <m:t>∇</m:t>
                    </m:r>
                    <m:r>
                      <a:rPr lang="en-US" altLang="zh-CN" sz="4400" i="1" smtClean="0">
                        <a:latin typeface="Cambria Math" panose="02040503050406030204" pitchFamily="18" charset="0"/>
                        <a:ea typeface="Cambria Math" panose="02040503050406030204" pitchFamily="18" charset="0"/>
                      </a:rPr>
                      <m:t>×</m:t>
                    </m:r>
                    <m:acc>
                      <m:accPr>
                        <m:chr m:val="⃑"/>
                        <m:ctrlPr>
                          <a:rPr lang="en-US" altLang="zh-CN" sz="4400" i="1" smtClean="0">
                            <a:latin typeface="Cambria Math" panose="02040503050406030204" pitchFamily="18" charset="0"/>
                            <a:ea typeface="Cambria Math" panose="02040503050406030204" pitchFamily="18" charset="0"/>
                          </a:rPr>
                        </m:ctrlPr>
                      </m:accPr>
                      <m:e>
                        <m:r>
                          <a:rPr lang="en-US" altLang="zh-CN" sz="4400" b="0" i="1" smtClean="0">
                            <a:latin typeface="Cambria Math" panose="02040503050406030204" pitchFamily="18" charset="0"/>
                            <a:ea typeface="Cambria Math" panose="02040503050406030204" pitchFamily="18" charset="0"/>
                          </a:rPr>
                          <m:t>𝑎</m:t>
                        </m:r>
                      </m:e>
                    </m:acc>
                  </m:oMath>
                </a14:m>
                <a:r>
                  <a:rPr lang="zh-CN" altLang="en-US" sz="4400" dirty="0"/>
                  <a:t>            旋度</a:t>
                </a:r>
              </a:p>
            </p:txBody>
          </p:sp>
        </mc:Choice>
        <mc:Fallback xmlns="">
          <p:sp>
            <p:nvSpPr>
              <p:cNvPr id="2" name="文本框 1">
                <a:extLst>
                  <a:ext uri="{FF2B5EF4-FFF2-40B4-BE49-F238E27FC236}">
                    <a16:creationId xmlns:a16="http://schemas.microsoft.com/office/drawing/2014/main" id="{E426235B-43B2-42DE-9A1C-79606C840930}"/>
                  </a:ext>
                </a:extLst>
              </p:cNvPr>
              <p:cNvSpPr txBox="1">
                <a:spLocks noRot="1" noChangeAspect="1" noMove="1" noResize="1" noEditPoints="1" noAdjustHandles="1" noChangeArrowheads="1" noChangeShapeType="1" noTextEdit="1"/>
              </p:cNvSpPr>
              <p:nvPr/>
            </p:nvSpPr>
            <p:spPr>
              <a:xfrm>
                <a:off x="1801907" y="1690062"/>
                <a:ext cx="9533964" cy="3477875"/>
              </a:xfrm>
              <a:prstGeom prst="rect">
                <a:avLst/>
              </a:prstGeom>
              <a:blipFill>
                <a:blip r:embed="rId4"/>
                <a:stretch>
                  <a:fillRect t="-4553" b="-630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489203404"/>
      </p:ext>
    </p:extLst>
  </p:cSld>
  <p:clrMapOvr>
    <a:masterClrMapping/>
  </p:clrMapOvr>
  <p:transition spd="slow">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3" cstate="print">
            <a:extLst>
              <a:ext uri="{28A0092B-C50C-407E-A947-70E740481C1C}">
                <a14:useLocalDpi xmlns:a14="http://schemas.microsoft.com/office/drawing/2010/main" val="0"/>
              </a:ext>
            </a:extLst>
          </a:blip>
          <a:srcRect b="11429"/>
          <a:stretch/>
        </p:blipFill>
        <p:spPr>
          <a:xfrm>
            <a:off x="315988" y="274023"/>
            <a:ext cx="924619" cy="816428"/>
          </a:xfrm>
          <a:prstGeom prst="rect">
            <a:avLst/>
          </a:prstGeom>
        </p:spPr>
      </p:pic>
      <mc:AlternateContent xmlns:mc="http://schemas.openxmlformats.org/markup-compatibility/2006">
        <mc:Choice xmlns:a14="http://schemas.microsoft.com/office/drawing/2010/main" Requires="a14">
          <p:sp>
            <p:nvSpPr>
              <p:cNvPr id="2" name="文本框 1">
                <a:extLst>
                  <a:ext uri="{FF2B5EF4-FFF2-40B4-BE49-F238E27FC236}">
                    <a16:creationId xmlns:a16="http://schemas.microsoft.com/office/drawing/2014/main" id="{2DE81D2B-A502-4C3E-8EBB-18204C01FF52}"/>
                  </a:ext>
                </a:extLst>
              </p:cNvPr>
              <p:cNvSpPr txBox="1"/>
              <p:nvPr/>
            </p:nvSpPr>
            <p:spPr>
              <a:xfrm>
                <a:off x="1605220" y="391554"/>
                <a:ext cx="5812971" cy="584775"/>
              </a:xfrm>
              <a:prstGeom prst="rect">
                <a:avLst/>
              </a:prstGeom>
              <a:noFill/>
            </p:spPr>
            <p:txBody>
              <a:bodyPr wrap="square" rtlCol="0">
                <a:spAutoFit/>
              </a:bodyPr>
              <a:lstStyle/>
              <a:p>
                <a:r>
                  <a:rPr lang="zh-CN" altLang="en-US" sz="3200" dirty="0">
                    <a:solidFill>
                      <a:schemeClr val="accent1"/>
                    </a:solidFill>
                    <a:latin typeface="幼圆" panose="02010509060101010101" pitchFamily="49" charset="-122"/>
                    <a:ea typeface="幼圆" panose="02010509060101010101" pitchFamily="49" charset="-122"/>
                  </a:rPr>
                  <a:t>散度</a:t>
                </a:r>
                <a:r>
                  <a:rPr lang="en-US" altLang="zh-CN" sz="3200" dirty="0">
                    <a:solidFill>
                      <a:schemeClr val="accent1"/>
                    </a:solidFill>
                    <a:latin typeface="幼圆" panose="02010509060101010101" pitchFamily="49" charset="-122"/>
                    <a:ea typeface="幼圆" panose="02010509060101010101" pitchFamily="49" charset="-122"/>
                  </a:rPr>
                  <a:t>(</a:t>
                </a:r>
                <a:r>
                  <a:rPr lang="zh-CN" altLang="en-US" sz="3200" dirty="0">
                    <a:solidFill>
                      <a:schemeClr val="accent1"/>
                    </a:solidFill>
                    <a:latin typeface="幼圆" panose="02010509060101010101" pitchFamily="49" charset="-122"/>
                    <a:ea typeface="幼圆" panose="02010509060101010101" pitchFamily="49" charset="-122"/>
                  </a:rPr>
                  <a:t>源</a:t>
                </a:r>
                <a:r>
                  <a:rPr lang="en-US" altLang="zh-CN" sz="3200" dirty="0">
                    <a:solidFill>
                      <a:schemeClr val="accent1"/>
                    </a:solidFill>
                    <a:latin typeface="幼圆" panose="02010509060101010101" pitchFamily="49" charset="-122"/>
                    <a:ea typeface="幼圆" panose="02010509060101010101" pitchFamily="49" charset="-122"/>
                  </a:rPr>
                  <a:t>&amp;</a:t>
                </a:r>
                <a:r>
                  <a:rPr lang="zh-CN" altLang="en-US" sz="3200" dirty="0">
                    <a:solidFill>
                      <a:schemeClr val="accent1"/>
                    </a:solidFill>
                    <a:latin typeface="幼圆" panose="02010509060101010101" pitchFamily="49" charset="-122"/>
                    <a:ea typeface="幼圆" panose="02010509060101010101" pitchFamily="49" charset="-122"/>
                  </a:rPr>
                  <a:t>洞</a:t>
                </a:r>
                <a:r>
                  <a:rPr lang="en-US" altLang="zh-CN" sz="3200" dirty="0">
                    <a:solidFill>
                      <a:schemeClr val="accent1"/>
                    </a:solidFill>
                    <a:latin typeface="幼圆" panose="02010509060101010101" pitchFamily="49" charset="-122"/>
                    <a:ea typeface="幼圆" panose="02010509060101010101" pitchFamily="49" charset="-122"/>
                  </a:rPr>
                  <a:t>) </a:t>
                </a:r>
                <a14:m>
                  <m:oMath xmlns:m="http://schemas.openxmlformats.org/officeDocument/2006/math">
                    <m:r>
                      <m:rPr>
                        <m:sty m:val="p"/>
                      </m:rPr>
                      <a:rPr lang="zh-CN" altLang="en-US" sz="3200" i="1" smtClean="0">
                        <a:solidFill>
                          <a:schemeClr val="accent1"/>
                        </a:solidFill>
                        <a:latin typeface="Cambria Math" panose="02040503050406030204" pitchFamily="18" charset="0"/>
                      </a:rPr>
                      <m:t>∇</m:t>
                    </m:r>
                    <m:r>
                      <a:rPr lang="zh-CN" altLang="en-US" sz="3200" i="1" smtClean="0">
                        <a:solidFill>
                          <a:schemeClr val="accent1"/>
                        </a:solidFill>
                        <a:latin typeface="Cambria Math" panose="02040503050406030204" pitchFamily="18" charset="0"/>
                      </a:rPr>
                      <m:t>∙</m:t>
                    </m:r>
                    <m:acc>
                      <m:accPr>
                        <m:chr m:val="⃑"/>
                        <m:ctrlPr>
                          <a:rPr lang="zh-CN" altLang="en-US" sz="3200" i="1" smtClean="0">
                            <a:solidFill>
                              <a:schemeClr val="accent1"/>
                            </a:solidFill>
                            <a:latin typeface="Cambria Math" panose="02040503050406030204" pitchFamily="18" charset="0"/>
                          </a:rPr>
                        </m:ctrlPr>
                      </m:accPr>
                      <m:e>
                        <m:r>
                          <m:rPr>
                            <m:sty m:val="p"/>
                          </m:rPr>
                          <a:rPr lang="en-US" altLang="zh-CN" sz="3200" i="1">
                            <a:solidFill>
                              <a:schemeClr val="accent1"/>
                            </a:solidFill>
                            <a:latin typeface="Cambria Math" panose="02040503050406030204" pitchFamily="18" charset="0"/>
                          </a:rPr>
                          <m:t>a</m:t>
                        </m:r>
                      </m:e>
                    </m:acc>
                  </m:oMath>
                </a14:m>
                <a:endParaRPr lang="zh-CN" altLang="en-US" sz="3200" dirty="0">
                  <a:solidFill>
                    <a:schemeClr val="accent1"/>
                  </a:solidFill>
                  <a:latin typeface="幼圆" panose="02010509060101010101" pitchFamily="49" charset="-122"/>
                  <a:ea typeface="幼圆" panose="02010509060101010101" pitchFamily="49" charset="-122"/>
                </a:endParaRPr>
              </a:p>
            </p:txBody>
          </p:sp>
        </mc:Choice>
        <mc:Fallback>
          <p:sp>
            <p:nvSpPr>
              <p:cNvPr id="2" name="文本框 1">
                <a:extLst>
                  <a:ext uri="{FF2B5EF4-FFF2-40B4-BE49-F238E27FC236}">
                    <a16:creationId xmlns:a16="http://schemas.microsoft.com/office/drawing/2014/main" id="{2DE81D2B-A502-4C3E-8EBB-18204C01FF52}"/>
                  </a:ext>
                </a:extLst>
              </p:cNvPr>
              <p:cNvSpPr txBox="1">
                <a:spLocks noRot="1" noChangeAspect="1" noMove="1" noResize="1" noEditPoints="1" noAdjustHandles="1" noChangeArrowheads="1" noChangeShapeType="1" noTextEdit="1"/>
              </p:cNvSpPr>
              <p:nvPr/>
            </p:nvSpPr>
            <p:spPr>
              <a:xfrm>
                <a:off x="1605220" y="391554"/>
                <a:ext cx="5812971" cy="584775"/>
              </a:xfrm>
              <a:prstGeom prst="rect">
                <a:avLst/>
              </a:prstGeom>
              <a:blipFill>
                <a:blip r:embed="rId4"/>
                <a:stretch>
                  <a:fillRect l="-2621" t="-16667" b="-30208"/>
                </a:stretch>
              </a:blipFill>
            </p:spPr>
            <p:txBody>
              <a:bodyPr/>
              <a:lstStyle/>
              <a:p>
                <a:r>
                  <a:rPr lang="zh-CN" altLang="en-US">
                    <a:noFill/>
                  </a:rPr>
                  <a:t> </a:t>
                </a:r>
              </a:p>
            </p:txBody>
          </p:sp>
        </mc:Fallback>
      </mc:AlternateContent>
      <p:grpSp>
        <p:nvGrpSpPr>
          <p:cNvPr id="34" name="组合 33">
            <a:extLst>
              <a:ext uri="{FF2B5EF4-FFF2-40B4-BE49-F238E27FC236}">
                <a16:creationId xmlns:a16="http://schemas.microsoft.com/office/drawing/2014/main" id="{323B14CC-E977-48E0-9075-CF6CA6FCF5F7}"/>
              </a:ext>
            </a:extLst>
          </p:cNvPr>
          <p:cNvGrpSpPr/>
          <p:nvPr/>
        </p:nvGrpSpPr>
        <p:grpSpPr>
          <a:xfrm>
            <a:off x="1691173" y="2342845"/>
            <a:ext cx="2447726" cy="2269529"/>
            <a:chOff x="1691173" y="2342845"/>
            <a:chExt cx="2447726" cy="2269529"/>
          </a:xfrm>
        </p:grpSpPr>
        <p:sp>
          <p:nvSpPr>
            <p:cNvPr id="3" name="椭圆 2">
              <a:extLst>
                <a:ext uri="{FF2B5EF4-FFF2-40B4-BE49-F238E27FC236}">
                  <a16:creationId xmlns:a16="http://schemas.microsoft.com/office/drawing/2014/main" id="{44184655-C957-425F-B668-AE1939AB0EA4}"/>
                </a:ext>
              </a:extLst>
            </p:cNvPr>
            <p:cNvSpPr/>
            <p:nvPr/>
          </p:nvSpPr>
          <p:spPr>
            <a:xfrm>
              <a:off x="2383971" y="2342845"/>
              <a:ext cx="307911" cy="28924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a:extLst>
                <a:ext uri="{FF2B5EF4-FFF2-40B4-BE49-F238E27FC236}">
                  <a16:creationId xmlns:a16="http://schemas.microsoft.com/office/drawing/2014/main" id="{473D2169-2B83-4730-84A9-B09A25070FE3}"/>
                </a:ext>
              </a:extLst>
            </p:cNvPr>
            <p:cNvSpPr/>
            <p:nvPr/>
          </p:nvSpPr>
          <p:spPr>
            <a:xfrm>
              <a:off x="1716833" y="2841171"/>
              <a:ext cx="307911" cy="28924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a:extLst>
                <a:ext uri="{FF2B5EF4-FFF2-40B4-BE49-F238E27FC236}">
                  <a16:creationId xmlns:a16="http://schemas.microsoft.com/office/drawing/2014/main" id="{6F94ED21-36BA-48C5-92C8-970BA176DB0F}"/>
                </a:ext>
              </a:extLst>
            </p:cNvPr>
            <p:cNvSpPr/>
            <p:nvPr/>
          </p:nvSpPr>
          <p:spPr>
            <a:xfrm>
              <a:off x="2682552" y="3458547"/>
              <a:ext cx="307911" cy="289249"/>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508DED2C-2DD7-4065-A175-F9A47CCD68C5}"/>
                </a:ext>
              </a:extLst>
            </p:cNvPr>
            <p:cNvSpPr/>
            <p:nvPr/>
          </p:nvSpPr>
          <p:spPr>
            <a:xfrm>
              <a:off x="2321767" y="2985795"/>
              <a:ext cx="307911" cy="28924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a:extLst>
                <a:ext uri="{FF2B5EF4-FFF2-40B4-BE49-F238E27FC236}">
                  <a16:creationId xmlns:a16="http://schemas.microsoft.com/office/drawing/2014/main" id="{B8C58D7E-86FD-4329-98B9-534F4C0D533F}"/>
                </a:ext>
              </a:extLst>
            </p:cNvPr>
            <p:cNvSpPr/>
            <p:nvPr/>
          </p:nvSpPr>
          <p:spPr>
            <a:xfrm>
              <a:off x="3136638" y="2985794"/>
              <a:ext cx="307911" cy="28924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a:extLst>
                <a:ext uri="{FF2B5EF4-FFF2-40B4-BE49-F238E27FC236}">
                  <a16:creationId xmlns:a16="http://schemas.microsoft.com/office/drawing/2014/main" id="{EFE016FC-D3D4-4E3A-A183-E085DDCC4CE5}"/>
                </a:ext>
              </a:extLst>
            </p:cNvPr>
            <p:cNvSpPr/>
            <p:nvPr/>
          </p:nvSpPr>
          <p:spPr>
            <a:xfrm>
              <a:off x="3136638" y="2357475"/>
              <a:ext cx="307911" cy="28924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a:extLst>
                <a:ext uri="{FF2B5EF4-FFF2-40B4-BE49-F238E27FC236}">
                  <a16:creationId xmlns:a16="http://schemas.microsoft.com/office/drawing/2014/main" id="{39A4C15A-73E6-4628-BE64-0E26638E9DE6}"/>
                </a:ext>
              </a:extLst>
            </p:cNvPr>
            <p:cNvSpPr/>
            <p:nvPr/>
          </p:nvSpPr>
          <p:spPr>
            <a:xfrm>
              <a:off x="3800669" y="3321696"/>
              <a:ext cx="307911" cy="28924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2CC2678A-942C-46AA-B8D2-31D5C493165A}"/>
                </a:ext>
              </a:extLst>
            </p:cNvPr>
            <p:cNvSpPr/>
            <p:nvPr/>
          </p:nvSpPr>
          <p:spPr>
            <a:xfrm>
              <a:off x="3136638" y="3747796"/>
              <a:ext cx="307911" cy="28924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a:extLst>
                <a:ext uri="{FF2B5EF4-FFF2-40B4-BE49-F238E27FC236}">
                  <a16:creationId xmlns:a16="http://schemas.microsoft.com/office/drawing/2014/main" id="{1517DFC9-69AB-4450-96F3-3FA0A0B596A0}"/>
                </a:ext>
              </a:extLst>
            </p:cNvPr>
            <p:cNvSpPr/>
            <p:nvPr/>
          </p:nvSpPr>
          <p:spPr>
            <a:xfrm>
              <a:off x="2170921" y="3827161"/>
              <a:ext cx="307911" cy="28924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600411F0-6522-40A8-A093-D4206B6E12EA}"/>
                </a:ext>
              </a:extLst>
            </p:cNvPr>
            <p:cNvSpPr/>
            <p:nvPr/>
          </p:nvSpPr>
          <p:spPr>
            <a:xfrm>
              <a:off x="2682552" y="4323125"/>
              <a:ext cx="307911" cy="28924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4DBA1C1D-809C-4545-8402-2EA64D818C44}"/>
                </a:ext>
              </a:extLst>
            </p:cNvPr>
            <p:cNvSpPr/>
            <p:nvPr/>
          </p:nvSpPr>
          <p:spPr>
            <a:xfrm>
              <a:off x="1691173" y="3552944"/>
              <a:ext cx="307911" cy="28924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2BA89D86-C2E5-4C15-8BE5-7AAE11C9B3A6}"/>
                </a:ext>
              </a:extLst>
            </p:cNvPr>
            <p:cNvSpPr/>
            <p:nvPr/>
          </p:nvSpPr>
          <p:spPr>
            <a:xfrm>
              <a:off x="1845129" y="4314602"/>
              <a:ext cx="307911" cy="28924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E59D6859-3899-460B-BCA0-F25BB359447B}"/>
                </a:ext>
              </a:extLst>
            </p:cNvPr>
            <p:cNvSpPr/>
            <p:nvPr/>
          </p:nvSpPr>
          <p:spPr>
            <a:xfrm>
              <a:off x="3830988" y="2464141"/>
              <a:ext cx="307911" cy="28924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2EE2C150-5AFE-42DE-B0D5-81EE172AE688}"/>
                </a:ext>
              </a:extLst>
            </p:cNvPr>
            <p:cNvSpPr/>
            <p:nvPr/>
          </p:nvSpPr>
          <p:spPr>
            <a:xfrm>
              <a:off x="3800669" y="4314601"/>
              <a:ext cx="307911" cy="28924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箭头: 左 5">
              <a:extLst>
                <a:ext uri="{FF2B5EF4-FFF2-40B4-BE49-F238E27FC236}">
                  <a16:creationId xmlns:a16="http://schemas.microsoft.com/office/drawing/2014/main" id="{5CDBC562-A566-4332-80D0-1E257B022060}"/>
                </a:ext>
              </a:extLst>
            </p:cNvPr>
            <p:cNvSpPr/>
            <p:nvPr/>
          </p:nvSpPr>
          <p:spPr>
            <a:xfrm rot="19348433">
              <a:off x="2924151" y="3295122"/>
              <a:ext cx="278799" cy="114464"/>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箭头: 左 20">
              <a:extLst>
                <a:ext uri="{FF2B5EF4-FFF2-40B4-BE49-F238E27FC236}">
                  <a16:creationId xmlns:a16="http://schemas.microsoft.com/office/drawing/2014/main" id="{F498F5F5-5E12-465D-B8ED-FDFD2667E674}"/>
                </a:ext>
              </a:extLst>
            </p:cNvPr>
            <p:cNvSpPr/>
            <p:nvPr/>
          </p:nvSpPr>
          <p:spPr>
            <a:xfrm rot="5400000">
              <a:off x="2697107" y="4029418"/>
              <a:ext cx="278799" cy="114464"/>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箭头: 左 21">
              <a:extLst>
                <a:ext uri="{FF2B5EF4-FFF2-40B4-BE49-F238E27FC236}">
                  <a16:creationId xmlns:a16="http://schemas.microsoft.com/office/drawing/2014/main" id="{88CC4E1F-CA08-43F3-AB94-D18CAB695C6E}"/>
                </a:ext>
              </a:extLst>
            </p:cNvPr>
            <p:cNvSpPr/>
            <p:nvPr/>
          </p:nvSpPr>
          <p:spPr>
            <a:xfrm rot="2633061">
              <a:off x="2958357" y="3716737"/>
              <a:ext cx="208401" cy="80849"/>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箭头: 左 22">
              <a:extLst>
                <a:ext uri="{FF2B5EF4-FFF2-40B4-BE49-F238E27FC236}">
                  <a16:creationId xmlns:a16="http://schemas.microsoft.com/office/drawing/2014/main" id="{69024D38-0E5B-4584-BD6C-1E3912A7C275}"/>
                </a:ext>
              </a:extLst>
            </p:cNvPr>
            <p:cNvSpPr/>
            <p:nvPr/>
          </p:nvSpPr>
          <p:spPr>
            <a:xfrm rot="20803469">
              <a:off x="3505286" y="3469620"/>
              <a:ext cx="278799" cy="114464"/>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箭头: 左 23">
              <a:extLst>
                <a:ext uri="{FF2B5EF4-FFF2-40B4-BE49-F238E27FC236}">
                  <a16:creationId xmlns:a16="http://schemas.microsoft.com/office/drawing/2014/main" id="{9F7FB690-FF28-43CD-B435-91E5A99C7675}"/>
                </a:ext>
              </a:extLst>
            </p:cNvPr>
            <p:cNvSpPr/>
            <p:nvPr/>
          </p:nvSpPr>
          <p:spPr>
            <a:xfrm rot="2713966">
              <a:off x="3601334" y="4038186"/>
              <a:ext cx="278799" cy="114464"/>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箭头: 左 24">
              <a:extLst>
                <a:ext uri="{FF2B5EF4-FFF2-40B4-BE49-F238E27FC236}">
                  <a16:creationId xmlns:a16="http://schemas.microsoft.com/office/drawing/2014/main" id="{3C484E32-AC42-4D08-B0AB-24B418FC339A}"/>
                </a:ext>
              </a:extLst>
            </p:cNvPr>
            <p:cNvSpPr/>
            <p:nvPr/>
          </p:nvSpPr>
          <p:spPr>
            <a:xfrm rot="19494145">
              <a:off x="3533440" y="2756559"/>
              <a:ext cx="278799" cy="114464"/>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箭头: 左 25">
              <a:extLst>
                <a:ext uri="{FF2B5EF4-FFF2-40B4-BE49-F238E27FC236}">
                  <a16:creationId xmlns:a16="http://schemas.microsoft.com/office/drawing/2014/main" id="{A919A43D-0ABC-4089-9F5B-44129682A490}"/>
                </a:ext>
              </a:extLst>
            </p:cNvPr>
            <p:cNvSpPr/>
            <p:nvPr/>
          </p:nvSpPr>
          <p:spPr>
            <a:xfrm rot="18130026">
              <a:off x="2926982" y="2810315"/>
              <a:ext cx="278799" cy="114464"/>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箭头: 左 26">
              <a:extLst>
                <a:ext uri="{FF2B5EF4-FFF2-40B4-BE49-F238E27FC236}">
                  <a16:creationId xmlns:a16="http://schemas.microsoft.com/office/drawing/2014/main" id="{7F52975E-AA76-47C6-BD43-FD425C1E8969}"/>
                </a:ext>
              </a:extLst>
            </p:cNvPr>
            <p:cNvSpPr/>
            <p:nvPr/>
          </p:nvSpPr>
          <p:spPr>
            <a:xfrm rot="15241932">
              <a:off x="2505396" y="2761704"/>
              <a:ext cx="278799" cy="114464"/>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箭头: 左 27">
              <a:extLst>
                <a:ext uri="{FF2B5EF4-FFF2-40B4-BE49-F238E27FC236}">
                  <a16:creationId xmlns:a16="http://schemas.microsoft.com/office/drawing/2014/main" id="{CFAD5ADC-9966-4637-AA07-422A877C9D5E}"/>
                </a:ext>
              </a:extLst>
            </p:cNvPr>
            <p:cNvSpPr/>
            <p:nvPr/>
          </p:nvSpPr>
          <p:spPr>
            <a:xfrm rot="8673772">
              <a:off x="2400120" y="3698968"/>
              <a:ext cx="278799" cy="114464"/>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箭头: 左 28">
              <a:extLst>
                <a:ext uri="{FF2B5EF4-FFF2-40B4-BE49-F238E27FC236}">
                  <a16:creationId xmlns:a16="http://schemas.microsoft.com/office/drawing/2014/main" id="{3CB6707A-0923-4A4C-BC54-F6D3E68644A9}"/>
                </a:ext>
              </a:extLst>
            </p:cNvPr>
            <p:cNvSpPr/>
            <p:nvPr/>
          </p:nvSpPr>
          <p:spPr>
            <a:xfrm rot="13791510">
              <a:off x="2583634" y="3270110"/>
              <a:ext cx="278799" cy="114464"/>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0" name="箭头: 左 29">
              <a:extLst>
                <a:ext uri="{FF2B5EF4-FFF2-40B4-BE49-F238E27FC236}">
                  <a16:creationId xmlns:a16="http://schemas.microsoft.com/office/drawing/2014/main" id="{E7F2FF6E-5726-47F5-82AB-A09AD2510247}"/>
                </a:ext>
              </a:extLst>
            </p:cNvPr>
            <p:cNvSpPr/>
            <p:nvPr/>
          </p:nvSpPr>
          <p:spPr>
            <a:xfrm rot="13167362">
              <a:off x="2008501" y="3204467"/>
              <a:ext cx="278799" cy="114464"/>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箭头: 左 30">
              <a:extLst>
                <a:ext uri="{FF2B5EF4-FFF2-40B4-BE49-F238E27FC236}">
                  <a16:creationId xmlns:a16="http://schemas.microsoft.com/office/drawing/2014/main" id="{5AB2B3B6-2A4A-4B33-B5F9-E18FAD54DAF1}"/>
                </a:ext>
              </a:extLst>
            </p:cNvPr>
            <p:cNvSpPr/>
            <p:nvPr/>
          </p:nvSpPr>
          <p:spPr>
            <a:xfrm rot="10266428">
              <a:off x="2104176" y="3581467"/>
              <a:ext cx="278799" cy="114464"/>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箭头: 左 32">
              <a:extLst>
                <a:ext uri="{FF2B5EF4-FFF2-40B4-BE49-F238E27FC236}">
                  <a16:creationId xmlns:a16="http://schemas.microsoft.com/office/drawing/2014/main" id="{BC3BB3AB-A90F-4F70-A59A-DE175068DD98}"/>
                </a:ext>
              </a:extLst>
            </p:cNvPr>
            <p:cNvSpPr/>
            <p:nvPr/>
          </p:nvSpPr>
          <p:spPr>
            <a:xfrm rot="7812721">
              <a:off x="2133338" y="4235137"/>
              <a:ext cx="278799" cy="114464"/>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6" name="组合 35">
            <a:extLst>
              <a:ext uri="{FF2B5EF4-FFF2-40B4-BE49-F238E27FC236}">
                <a16:creationId xmlns:a16="http://schemas.microsoft.com/office/drawing/2014/main" id="{9B9908C0-D05C-4C1E-A040-987CD469332D}"/>
              </a:ext>
            </a:extLst>
          </p:cNvPr>
          <p:cNvGrpSpPr/>
          <p:nvPr/>
        </p:nvGrpSpPr>
        <p:grpSpPr>
          <a:xfrm>
            <a:off x="6499712" y="1969213"/>
            <a:ext cx="3128934" cy="2938985"/>
            <a:chOff x="1331326" y="1988276"/>
            <a:chExt cx="3128934" cy="2938985"/>
          </a:xfrm>
        </p:grpSpPr>
        <p:sp>
          <p:nvSpPr>
            <p:cNvPr id="37" name="椭圆 36">
              <a:extLst>
                <a:ext uri="{FF2B5EF4-FFF2-40B4-BE49-F238E27FC236}">
                  <a16:creationId xmlns:a16="http://schemas.microsoft.com/office/drawing/2014/main" id="{542FCEAD-ABF0-4855-9364-106FDEA53371}"/>
                </a:ext>
              </a:extLst>
            </p:cNvPr>
            <p:cNvSpPr/>
            <p:nvPr/>
          </p:nvSpPr>
          <p:spPr>
            <a:xfrm>
              <a:off x="2383971" y="2342845"/>
              <a:ext cx="307911" cy="28924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a:extLst>
                <a:ext uri="{FF2B5EF4-FFF2-40B4-BE49-F238E27FC236}">
                  <a16:creationId xmlns:a16="http://schemas.microsoft.com/office/drawing/2014/main" id="{FA29C381-F40C-4EC2-B5BA-0E6E8D3BB0B1}"/>
                </a:ext>
              </a:extLst>
            </p:cNvPr>
            <p:cNvSpPr/>
            <p:nvPr/>
          </p:nvSpPr>
          <p:spPr>
            <a:xfrm>
              <a:off x="1716833" y="2841171"/>
              <a:ext cx="307911" cy="28924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a:extLst>
                <a:ext uri="{FF2B5EF4-FFF2-40B4-BE49-F238E27FC236}">
                  <a16:creationId xmlns:a16="http://schemas.microsoft.com/office/drawing/2014/main" id="{24F50DC6-7B7C-4E07-A016-1B731D97B737}"/>
                </a:ext>
              </a:extLst>
            </p:cNvPr>
            <p:cNvSpPr/>
            <p:nvPr/>
          </p:nvSpPr>
          <p:spPr>
            <a:xfrm>
              <a:off x="2682552" y="3458547"/>
              <a:ext cx="307911" cy="289249"/>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a:extLst>
                <a:ext uri="{FF2B5EF4-FFF2-40B4-BE49-F238E27FC236}">
                  <a16:creationId xmlns:a16="http://schemas.microsoft.com/office/drawing/2014/main" id="{01DFE176-BC73-4273-B3E1-8928789BC682}"/>
                </a:ext>
              </a:extLst>
            </p:cNvPr>
            <p:cNvSpPr/>
            <p:nvPr/>
          </p:nvSpPr>
          <p:spPr>
            <a:xfrm>
              <a:off x="2321767" y="2985795"/>
              <a:ext cx="307911" cy="28924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a:extLst>
                <a:ext uri="{FF2B5EF4-FFF2-40B4-BE49-F238E27FC236}">
                  <a16:creationId xmlns:a16="http://schemas.microsoft.com/office/drawing/2014/main" id="{1AF2E49F-466D-4CF5-9EF5-78E07AFB5CE5}"/>
                </a:ext>
              </a:extLst>
            </p:cNvPr>
            <p:cNvSpPr/>
            <p:nvPr/>
          </p:nvSpPr>
          <p:spPr>
            <a:xfrm>
              <a:off x="3136638" y="2985794"/>
              <a:ext cx="307911" cy="28924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a:extLst>
                <a:ext uri="{FF2B5EF4-FFF2-40B4-BE49-F238E27FC236}">
                  <a16:creationId xmlns:a16="http://schemas.microsoft.com/office/drawing/2014/main" id="{1FCA1B4D-1D8A-41A5-B044-38EBF331C1D3}"/>
                </a:ext>
              </a:extLst>
            </p:cNvPr>
            <p:cNvSpPr/>
            <p:nvPr/>
          </p:nvSpPr>
          <p:spPr>
            <a:xfrm>
              <a:off x="3136638" y="2357475"/>
              <a:ext cx="307911" cy="28924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a:extLst>
                <a:ext uri="{FF2B5EF4-FFF2-40B4-BE49-F238E27FC236}">
                  <a16:creationId xmlns:a16="http://schemas.microsoft.com/office/drawing/2014/main" id="{DDA431D3-D4C8-4D85-9A35-C9025D3F796A}"/>
                </a:ext>
              </a:extLst>
            </p:cNvPr>
            <p:cNvSpPr/>
            <p:nvPr/>
          </p:nvSpPr>
          <p:spPr>
            <a:xfrm>
              <a:off x="3800669" y="3321696"/>
              <a:ext cx="307911" cy="28924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a:extLst>
                <a:ext uri="{FF2B5EF4-FFF2-40B4-BE49-F238E27FC236}">
                  <a16:creationId xmlns:a16="http://schemas.microsoft.com/office/drawing/2014/main" id="{B6685D59-879C-4C6E-9837-35E77305A160}"/>
                </a:ext>
              </a:extLst>
            </p:cNvPr>
            <p:cNvSpPr/>
            <p:nvPr/>
          </p:nvSpPr>
          <p:spPr>
            <a:xfrm>
              <a:off x="3136638" y="3747796"/>
              <a:ext cx="307911" cy="28924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a:extLst>
                <a:ext uri="{FF2B5EF4-FFF2-40B4-BE49-F238E27FC236}">
                  <a16:creationId xmlns:a16="http://schemas.microsoft.com/office/drawing/2014/main" id="{B2B0569F-8795-4494-9F8A-AAE15F5D9228}"/>
                </a:ext>
              </a:extLst>
            </p:cNvPr>
            <p:cNvSpPr/>
            <p:nvPr/>
          </p:nvSpPr>
          <p:spPr>
            <a:xfrm>
              <a:off x="2170921" y="3827161"/>
              <a:ext cx="307911" cy="28924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a:extLst>
                <a:ext uri="{FF2B5EF4-FFF2-40B4-BE49-F238E27FC236}">
                  <a16:creationId xmlns:a16="http://schemas.microsoft.com/office/drawing/2014/main" id="{5B948D26-194F-4B9A-946F-1B491721FFF3}"/>
                </a:ext>
              </a:extLst>
            </p:cNvPr>
            <p:cNvSpPr/>
            <p:nvPr/>
          </p:nvSpPr>
          <p:spPr>
            <a:xfrm>
              <a:off x="2682552" y="4323125"/>
              <a:ext cx="307911" cy="28924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a:extLst>
                <a:ext uri="{FF2B5EF4-FFF2-40B4-BE49-F238E27FC236}">
                  <a16:creationId xmlns:a16="http://schemas.microsoft.com/office/drawing/2014/main" id="{5830C776-34ED-4121-9F6D-514273645DF6}"/>
                </a:ext>
              </a:extLst>
            </p:cNvPr>
            <p:cNvSpPr/>
            <p:nvPr/>
          </p:nvSpPr>
          <p:spPr>
            <a:xfrm>
              <a:off x="1691173" y="3552944"/>
              <a:ext cx="307911" cy="28924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a:extLst>
                <a:ext uri="{FF2B5EF4-FFF2-40B4-BE49-F238E27FC236}">
                  <a16:creationId xmlns:a16="http://schemas.microsoft.com/office/drawing/2014/main" id="{BB390831-6D1B-4F2C-94DD-291721AEFB2F}"/>
                </a:ext>
              </a:extLst>
            </p:cNvPr>
            <p:cNvSpPr/>
            <p:nvPr/>
          </p:nvSpPr>
          <p:spPr>
            <a:xfrm>
              <a:off x="1845129" y="4314602"/>
              <a:ext cx="307911" cy="28924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a:extLst>
                <a:ext uri="{FF2B5EF4-FFF2-40B4-BE49-F238E27FC236}">
                  <a16:creationId xmlns:a16="http://schemas.microsoft.com/office/drawing/2014/main" id="{DC3C082F-11DC-4EDC-AA9E-163F2C4A1C9F}"/>
                </a:ext>
              </a:extLst>
            </p:cNvPr>
            <p:cNvSpPr/>
            <p:nvPr/>
          </p:nvSpPr>
          <p:spPr>
            <a:xfrm>
              <a:off x="3830988" y="2464141"/>
              <a:ext cx="307911" cy="28924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a:extLst>
                <a:ext uri="{FF2B5EF4-FFF2-40B4-BE49-F238E27FC236}">
                  <a16:creationId xmlns:a16="http://schemas.microsoft.com/office/drawing/2014/main" id="{5B772772-DAA0-464D-A3FC-BEFD842CD9AD}"/>
                </a:ext>
              </a:extLst>
            </p:cNvPr>
            <p:cNvSpPr/>
            <p:nvPr/>
          </p:nvSpPr>
          <p:spPr>
            <a:xfrm>
              <a:off x="3800669" y="4314601"/>
              <a:ext cx="307911" cy="28924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箭头: 左 50">
              <a:extLst>
                <a:ext uri="{FF2B5EF4-FFF2-40B4-BE49-F238E27FC236}">
                  <a16:creationId xmlns:a16="http://schemas.microsoft.com/office/drawing/2014/main" id="{9C336E44-1B0F-4170-B367-D741835BD280}"/>
                </a:ext>
              </a:extLst>
            </p:cNvPr>
            <p:cNvSpPr/>
            <p:nvPr/>
          </p:nvSpPr>
          <p:spPr>
            <a:xfrm rot="8518265">
              <a:off x="3391876" y="2847550"/>
              <a:ext cx="278799" cy="114464"/>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箭头: 左 51">
              <a:extLst>
                <a:ext uri="{FF2B5EF4-FFF2-40B4-BE49-F238E27FC236}">
                  <a16:creationId xmlns:a16="http://schemas.microsoft.com/office/drawing/2014/main" id="{AFF70B1C-4B08-42BF-B869-6617B86E3695}"/>
                </a:ext>
              </a:extLst>
            </p:cNvPr>
            <p:cNvSpPr/>
            <p:nvPr/>
          </p:nvSpPr>
          <p:spPr>
            <a:xfrm rot="16200000">
              <a:off x="2717254" y="4730630"/>
              <a:ext cx="278799" cy="114464"/>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箭头: 左 52">
              <a:extLst>
                <a:ext uri="{FF2B5EF4-FFF2-40B4-BE49-F238E27FC236}">
                  <a16:creationId xmlns:a16="http://schemas.microsoft.com/office/drawing/2014/main" id="{7A0CCD8F-6EC0-4CC2-BFA8-133610BF6349}"/>
                </a:ext>
              </a:extLst>
            </p:cNvPr>
            <p:cNvSpPr/>
            <p:nvPr/>
          </p:nvSpPr>
          <p:spPr>
            <a:xfrm rot="13621822">
              <a:off x="3455474" y="4037704"/>
              <a:ext cx="291099" cy="14964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箭头: 左 53">
              <a:extLst>
                <a:ext uri="{FF2B5EF4-FFF2-40B4-BE49-F238E27FC236}">
                  <a16:creationId xmlns:a16="http://schemas.microsoft.com/office/drawing/2014/main" id="{5F860AEC-D0A8-4D61-8B2A-1F68E33DA93A}"/>
                </a:ext>
              </a:extLst>
            </p:cNvPr>
            <p:cNvSpPr/>
            <p:nvPr/>
          </p:nvSpPr>
          <p:spPr>
            <a:xfrm rot="9330099">
              <a:off x="4181461" y="3229599"/>
              <a:ext cx="278799" cy="114464"/>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箭头: 左 54">
              <a:extLst>
                <a:ext uri="{FF2B5EF4-FFF2-40B4-BE49-F238E27FC236}">
                  <a16:creationId xmlns:a16="http://schemas.microsoft.com/office/drawing/2014/main" id="{8DE78574-9F1E-4656-9841-B8E32FCEB511}"/>
                </a:ext>
              </a:extLst>
            </p:cNvPr>
            <p:cNvSpPr/>
            <p:nvPr/>
          </p:nvSpPr>
          <p:spPr>
            <a:xfrm rot="14119882">
              <a:off x="4055030" y="4722824"/>
              <a:ext cx="278799" cy="114464"/>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箭头: 左 55">
              <a:extLst>
                <a:ext uri="{FF2B5EF4-FFF2-40B4-BE49-F238E27FC236}">
                  <a16:creationId xmlns:a16="http://schemas.microsoft.com/office/drawing/2014/main" id="{2857D2A4-2E50-4AAE-8563-E87C8CFE25A5}"/>
                </a:ext>
              </a:extLst>
            </p:cNvPr>
            <p:cNvSpPr/>
            <p:nvPr/>
          </p:nvSpPr>
          <p:spPr>
            <a:xfrm rot="8436240">
              <a:off x="4143549" y="2312165"/>
              <a:ext cx="278799" cy="114464"/>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箭头: 左 56">
              <a:extLst>
                <a:ext uri="{FF2B5EF4-FFF2-40B4-BE49-F238E27FC236}">
                  <a16:creationId xmlns:a16="http://schemas.microsoft.com/office/drawing/2014/main" id="{FB279637-2D09-4246-AE1B-4454C4B11A1E}"/>
                </a:ext>
              </a:extLst>
            </p:cNvPr>
            <p:cNvSpPr/>
            <p:nvPr/>
          </p:nvSpPr>
          <p:spPr>
            <a:xfrm rot="7093810">
              <a:off x="3366562" y="2070444"/>
              <a:ext cx="278799" cy="114464"/>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箭头: 左 57">
              <a:extLst>
                <a:ext uri="{FF2B5EF4-FFF2-40B4-BE49-F238E27FC236}">
                  <a16:creationId xmlns:a16="http://schemas.microsoft.com/office/drawing/2014/main" id="{0DEB84D9-6D29-417A-9A23-1CF05E54612A}"/>
                </a:ext>
              </a:extLst>
            </p:cNvPr>
            <p:cNvSpPr/>
            <p:nvPr/>
          </p:nvSpPr>
          <p:spPr>
            <a:xfrm rot="3916915">
              <a:off x="2226043" y="2089854"/>
              <a:ext cx="278799" cy="114464"/>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箭头: 左 58">
              <a:extLst>
                <a:ext uri="{FF2B5EF4-FFF2-40B4-BE49-F238E27FC236}">
                  <a16:creationId xmlns:a16="http://schemas.microsoft.com/office/drawing/2014/main" id="{E0D1D599-0B72-4BF9-BEB2-1C7D06DAF30B}"/>
                </a:ext>
              </a:extLst>
            </p:cNvPr>
            <p:cNvSpPr/>
            <p:nvPr/>
          </p:nvSpPr>
          <p:spPr>
            <a:xfrm rot="18864855">
              <a:off x="1885345" y="4070522"/>
              <a:ext cx="278799" cy="114464"/>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箭头: 左 59">
              <a:extLst>
                <a:ext uri="{FF2B5EF4-FFF2-40B4-BE49-F238E27FC236}">
                  <a16:creationId xmlns:a16="http://schemas.microsoft.com/office/drawing/2014/main" id="{F63D5B9A-C6C3-4C65-B046-55F4DAD8FCE5}"/>
                </a:ext>
              </a:extLst>
            </p:cNvPr>
            <p:cNvSpPr/>
            <p:nvPr/>
          </p:nvSpPr>
          <p:spPr>
            <a:xfrm rot="3132514">
              <a:off x="2110406" y="2783939"/>
              <a:ext cx="278799" cy="114464"/>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1" name="箭头: 左 60">
              <a:extLst>
                <a:ext uri="{FF2B5EF4-FFF2-40B4-BE49-F238E27FC236}">
                  <a16:creationId xmlns:a16="http://schemas.microsoft.com/office/drawing/2014/main" id="{747EA438-8D58-4BD2-B1A1-9A0E2C98E61D}"/>
                </a:ext>
              </a:extLst>
            </p:cNvPr>
            <p:cNvSpPr/>
            <p:nvPr/>
          </p:nvSpPr>
          <p:spPr>
            <a:xfrm rot="1608193">
              <a:off x="1404229" y="2829377"/>
              <a:ext cx="278799" cy="114464"/>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箭头: 左 61">
              <a:extLst>
                <a:ext uri="{FF2B5EF4-FFF2-40B4-BE49-F238E27FC236}">
                  <a16:creationId xmlns:a16="http://schemas.microsoft.com/office/drawing/2014/main" id="{7983DFDD-A9B3-427A-9B14-4E6BA0242F45}"/>
                </a:ext>
              </a:extLst>
            </p:cNvPr>
            <p:cNvSpPr/>
            <p:nvPr/>
          </p:nvSpPr>
          <p:spPr>
            <a:xfrm rot="20984857">
              <a:off x="1331326" y="3704318"/>
              <a:ext cx="278799" cy="114464"/>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箭头: 左 62">
              <a:extLst>
                <a:ext uri="{FF2B5EF4-FFF2-40B4-BE49-F238E27FC236}">
                  <a16:creationId xmlns:a16="http://schemas.microsoft.com/office/drawing/2014/main" id="{EC9567DE-3B91-4986-A5BC-3A330275BAAD}"/>
                </a:ext>
              </a:extLst>
            </p:cNvPr>
            <p:cNvSpPr/>
            <p:nvPr/>
          </p:nvSpPr>
          <p:spPr>
            <a:xfrm rot="19408334">
              <a:off x="1535056" y="4601669"/>
              <a:ext cx="278799" cy="114464"/>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mc:AlternateContent xmlns:mc="http://schemas.openxmlformats.org/markup-compatibility/2006">
        <mc:Choice xmlns:a14="http://schemas.microsoft.com/office/drawing/2010/main" Requires="a14">
          <p:sp>
            <p:nvSpPr>
              <p:cNvPr id="64" name="文本框 63">
                <a:extLst>
                  <a:ext uri="{FF2B5EF4-FFF2-40B4-BE49-F238E27FC236}">
                    <a16:creationId xmlns:a16="http://schemas.microsoft.com/office/drawing/2014/main" id="{516F8B63-655B-436F-9C56-2897AEBEE817}"/>
                  </a:ext>
                </a:extLst>
              </p:cNvPr>
              <p:cNvSpPr txBox="1"/>
              <p:nvPr/>
            </p:nvSpPr>
            <p:spPr>
              <a:xfrm>
                <a:off x="2111726" y="5347195"/>
                <a:ext cx="1490206" cy="369332"/>
              </a:xfrm>
              <a:prstGeom prst="rect">
                <a:avLst/>
              </a:prstGeom>
              <a:noFill/>
            </p:spPr>
            <p:txBody>
              <a:bodyPr wrap="square" rtlCol="0">
                <a:spAutoFit/>
              </a:bodyPr>
              <a:lstStyle/>
              <a:p>
                <a14:m>
                  <m:oMath xmlns:m="http://schemas.openxmlformats.org/officeDocument/2006/math">
                    <m:r>
                      <m:rPr>
                        <m:sty m:val="p"/>
                      </m:rPr>
                      <a:rPr lang="zh-CN" altLang="en-US" i="1" smtClean="0">
                        <a:solidFill>
                          <a:schemeClr val="accent1"/>
                        </a:solidFill>
                        <a:latin typeface="Cambria Math" panose="02040503050406030204" pitchFamily="18" charset="0"/>
                      </a:rPr>
                      <m:t>∇</m:t>
                    </m:r>
                    <m:r>
                      <a:rPr lang="zh-CN" altLang="en-US" i="1" smtClean="0">
                        <a:solidFill>
                          <a:schemeClr val="accent1"/>
                        </a:solidFill>
                        <a:latin typeface="Cambria Math" panose="02040503050406030204" pitchFamily="18" charset="0"/>
                      </a:rPr>
                      <m:t>∙</m:t>
                    </m:r>
                    <m:acc>
                      <m:accPr>
                        <m:chr m:val="⃑"/>
                        <m:ctrlPr>
                          <a:rPr lang="zh-CN" altLang="en-US" i="1">
                            <a:solidFill>
                              <a:schemeClr val="accent1"/>
                            </a:solidFill>
                            <a:latin typeface="Cambria Math" panose="02040503050406030204" pitchFamily="18" charset="0"/>
                          </a:rPr>
                        </m:ctrlPr>
                      </m:accPr>
                      <m:e>
                        <m:r>
                          <m:rPr>
                            <m:sty m:val="p"/>
                          </m:rPr>
                          <a:rPr lang="en-US" altLang="zh-CN" i="1">
                            <a:solidFill>
                              <a:schemeClr val="accent1"/>
                            </a:solidFill>
                            <a:latin typeface="Cambria Math" panose="02040503050406030204" pitchFamily="18" charset="0"/>
                          </a:rPr>
                          <m:t>a</m:t>
                        </m:r>
                      </m:e>
                    </m:acc>
                  </m:oMath>
                </a14:m>
                <a:r>
                  <a:rPr lang="zh-CN" altLang="en-US" dirty="0">
                    <a:solidFill>
                      <a:schemeClr val="accent1"/>
                    </a:solidFill>
                  </a:rPr>
                  <a:t>  </a:t>
                </a:r>
                <a:r>
                  <a:rPr lang="en-US" altLang="zh-CN" dirty="0">
                    <a:solidFill>
                      <a:schemeClr val="accent1"/>
                    </a:solidFill>
                  </a:rPr>
                  <a:t>&lt; 0  (</a:t>
                </a:r>
                <a:r>
                  <a:rPr lang="zh-CN" altLang="en-US" dirty="0">
                    <a:solidFill>
                      <a:schemeClr val="accent1"/>
                    </a:solidFill>
                  </a:rPr>
                  <a:t>洞</a:t>
                </a:r>
                <a:r>
                  <a:rPr lang="en-US" altLang="zh-CN" dirty="0">
                    <a:solidFill>
                      <a:schemeClr val="accent1"/>
                    </a:solidFill>
                  </a:rPr>
                  <a:t>)</a:t>
                </a:r>
                <a:endParaRPr lang="zh-CN" altLang="en-US" dirty="0">
                  <a:solidFill>
                    <a:schemeClr val="accent1"/>
                  </a:solidFill>
                </a:endParaRPr>
              </a:p>
            </p:txBody>
          </p:sp>
        </mc:Choice>
        <mc:Fallback>
          <p:sp>
            <p:nvSpPr>
              <p:cNvPr id="64" name="文本框 63">
                <a:extLst>
                  <a:ext uri="{FF2B5EF4-FFF2-40B4-BE49-F238E27FC236}">
                    <a16:creationId xmlns:a16="http://schemas.microsoft.com/office/drawing/2014/main" id="{516F8B63-655B-436F-9C56-2897AEBEE817}"/>
                  </a:ext>
                </a:extLst>
              </p:cNvPr>
              <p:cNvSpPr txBox="1">
                <a:spLocks noRot="1" noChangeAspect="1" noMove="1" noResize="1" noEditPoints="1" noAdjustHandles="1" noChangeArrowheads="1" noChangeShapeType="1" noTextEdit="1"/>
              </p:cNvSpPr>
              <p:nvPr/>
            </p:nvSpPr>
            <p:spPr>
              <a:xfrm>
                <a:off x="2111726" y="5347195"/>
                <a:ext cx="1490206" cy="369332"/>
              </a:xfrm>
              <a:prstGeom prst="rect">
                <a:avLst/>
              </a:prstGeom>
              <a:blipFill>
                <a:blip r:embed="rId5"/>
                <a:stretch>
                  <a:fillRect t="-13115" r="-2041" b="-26230"/>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5" name="文本框 64">
                <a:extLst>
                  <a:ext uri="{FF2B5EF4-FFF2-40B4-BE49-F238E27FC236}">
                    <a16:creationId xmlns:a16="http://schemas.microsoft.com/office/drawing/2014/main" id="{600F51B1-F1F4-45AC-A07E-9F48EA00F967}"/>
                  </a:ext>
                </a:extLst>
              </p:cNvPr>
              <p:cNvSpPr txBox="1"/>
              <p:nvPr/>
            </p:nvSpPr>
            <p:spPr>
              <a:xfrm>
                <a:off x="7418191" y="5360390"/>
                <a:ext cx="1490206" cy="369332"/>
              </a:xfrm>
              <a:prstGeom prst="rect">
                <a:avLst/>
              </a:prstGeom>
              <a:noFill/>
            </p:spPr>
            <p:txBody>
              <a:bodyPr wrap="square" rtlCol="0">
                <a:spAutoFit/>
              </a:bodyPr>
              <a:lstStyle/>
              <a:p>
                <a14:m>
                  <m:oMath xmlns:m="http://schemas.openxmlformats.org/officeDocument/2006/math">
                    <m:r>
                      <m:rPr>
                        <m:sty m:val="p"/>
                      </m:rPr>
                      <a:rPr lang="zh-CN" altLang="en-US" i="1" smtClean="0">
                        <a:solidFill>
                          <a:schemeClr val="accent1"/>
                        </a:solidFill>
                        <a:latin typeface="Cambria Math" panose="02040503050406030204" pitchFamily="18" charset="0"/>
                      </a:rPr>
                      <m:t>∇</m:t>
                    </m:r>
                    <m:r>
                      <a:rPr lang="zh-CN" altLang="en-US" i="1" smtClean="0">
                        <a:solidFill>
                          <a:schemeClr val="accent1"/>
                        </a:solidFill>
                        <a:latin typeface="Cambria Math" panose="02040503050406030204" pitchFamily="18" charset="0"/>
                      </a:rPr>
                      <m:t>∙</m:t>
                    </m:r>
                    <m:acc>
                      <m:accPr>
                        <m:chr m:val="⃑"/>
                        <m:ctrlPr>
                          <a:rPr lang="zh-CN" altLang="en-US" i="1">
                            <a:solidFill>
                              <a:schemeClr val="accent1"/>
                            </a:solidFill>
                            <a:latin typeface="Cambria Math" panose="02040503050406030204" pitchFamily="18" charset="0"/>
                          </a:rPr>
                        </m:ctrlPr>
                      </m:accPr>
                      <m:e>
                        <m:r>
                          <m:rPr>
                            <m:sty m:val="p"/>
                          </m:rPr>
                          <a:rPr lang="en-US" altLang="zh-CN" i="1">
                            <a:solidFill>
                              <a:schemeClr val="accent1"/>
                            </a:solidFill>
                            <a:latin typeface="Cambria Math" panose="02040503050406030204" pitchFamily="18" charset="0"/>
                          </a:rPr>
                          <m:t>a</m:t>
                        </m:r>
                      </m:e>
                    </m:acc>
                  </m:oMath>
                </a14:m>
                <a:r>
                  <a:rPr lang="zh-CN" altLang="en-US" dirty="0">
                    <a:solidFill>
                      <a:schemeClr val="accent1"/>
                    </a:solidFill>
                  </a:rPr>
                  <a:t>  </a:t>
                </a:r>
                <a:r>
                  <a:rPr lang="en-US" altLang="zh-CN" dirty="0">
                    <a:solidFill>
                      <a:schemeClr val="accent1"/>
                    </a:solidFill>
                  </a:rPr>
                  <a:t>&gt; 0  (</a:t>
                </a:r>
                <a:r>
                  <a:rPr lang="zh-CN" altLang="en-US" dirty="0">
                    <a:solidFill>
                      <a:schemeClr val="accent1"/>
                    </a:solidFill>
                  </a:rPr>
                  <a:t>源</a:t>
                </a:r>
                <a:r>
                  <a:rPr lang="en-US" altLang="zh-CN" dirty="0">
                    <a:solidFill>
                      <a:schemeClr val="accent1"/>
                    </a:solidFill>
                  </a:rPr>
                  <a:t>)</a:t>
                </a:r>
                <a:endParaRPr lang="zh-CN" altLang="en-US" dirty="0">
                  <a:solidFill>
                    <a:schemeClr val="accent1"/>
                  </a:solidFill>
                </a:endParaRPr>
              </a:p>
            </p:txBody>
          </p:sp>
        </mc:Choice>
        <mc:Fallback>
          <p:sp>
            <p:nvSpPr>
              <p:cNvPr id="65" name="文本框 64">
                <a:extLst>
                  <a:ext uri="{FF2B5EF4-FFF2-40B4-BE49-F238E27FC236}">
                    <a16:creationId xmlns:a16="http://schemas.microsoft.com/office/drawing/2014/main" id="{600F51B1-F1F4-45AC-A07E-9F48EA00F967}"/>
                  </a:ext>
                </a:extLst>
              </p:cNvPr>
              <p:cNvSpPr txBox="1">
                <a:spLocks noRot="1" noChangeAspect="1" noMove="1" noResize="1" noEditPoints="1" noAdjustHandles="1" noChangeArrowheads="1" noChangeShapeType="1" noTextEdit="1"/>
              </p:cNvSpPr>
              <p:nvPr/>
            </p:nvSpPr>
            <p:spPr>
              <a:xfrm>
                <a:off x="7418191" y="5360390"/>
                <a:ext cx="1490206" cy="369332"/>
              </a:xfrm>
              <a:prstGeom prst="rect">
                <a:avLst/>
              </a:prstGeom>
              <a:blipFill>
                <a:blip r:embed="rId6"/>
                <a:stretch>
                  <a:fillRect t="-13115" r="-2049" b="-2623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481596378"/>
      </p:ext>
    </p:extLst>
  </p:cSld>
  <p:clrMapOvr>
    <a:masterClrMapping/>
  </p:clrMapOvr>
  <p:transition spd="slow">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3" cstate="print">
            <a:extLst>
              <a:ext uri="{28A0092B-C50C-407E-A947-70E740481C1C}">
                <a14:useLocalDpi xmlns:a14="http://schemas.microsoft.com/office/drawing/2010/main" val="0"/>
              </a:ext>
            </a:extLst>
          </a:blip>
          <a:srcRect b="11429"/>
          <a:stretch/>
        </p:blipFill>
        <p:spPr>
          <a:xfrm>
            <a:off x="315988" y="274023"/>
            <a:ext cx="924619" cy="816428"/>
          </a:xfrm>
          <a:prstGeom prst="rect">
            <a:avLst/>
          </a:prstGeom>
        </p:spPr>
      </p:pic>
      <mc:AlternateContent xmlns:mc="http://schemas.openxmlformats.org/markup-compatibility/2006">
        <mc:Choice xmlns:a14="http://schemas.microsoft.com/office/drawing/2010/main" Requires="a14">
          <p:sp>
            <p:nvSpPr>
              <p:cNvPr id="2" name="文本框 1">
                <a:extLst>
                  <a:ext uri="{FF2B5EF4-FFF2-40B4-BE49-F238E27FC236}">
                    <a16:creationId xmlns:a16="http://schemas.microsoft.com/office/drawing/2014/main" id="{2DE81D2B-A502-4C3E-8EBB-18204C01FF52}"/>
                  </a:ext>
                </a:extLst>
              </p:cNvPr>
              <p:cNvSpPr txBox="1"/>
              <p:nvPr/>
            </p:nvSpPr>
            <p:spPr>
              <a:xfrm>
                <a:off x="1605220" y="391554"/>
                <a:ext cx="5812971" cy="584775"/>
              </a:xfrm>
              <a:prstGeom prst="rect">
                <a:avLst/>
              </a:prstGeom>
              <a:noFill/>
            </p:spPr>
            <p:txBody>
              <a:bodyPr wrap="square" rtlCol="0">
                <a:spAutoFit/>
              </a:bodyPr>
              <a:lstStyle/>
              <a:p>
                <a:r>
                  <a:rPr lang="zh-CN" altLang="en-US" sz="3200" dirty="0">
                    <a:solidFill>
                      <a:schemeClr val="accent1"/>
                    </a:solidFill>
                    <a:latin typeface="幼圆" panose="02010509060101010101" pitchFamily="49" charset="-122"/>
                    <a:ea typeface="幼圆" panose="02010509060101010101" pitchFamily="49" charset="-122"/>
                  </a:rPr>
                  <a:t>散度</a:t>
                </a:r>
                <a14:m>
                  <m:oMath xmlns:m="http://schemas.openxmlformats.org/officeDocument/2006/math">
                    <m:r>
                      <m:rPr>
                        <m:sty m:val="p"/>
                      </m:rPr>
                      <a:rPr lang="zh-CN" altLang="en-US" sz="3200" i="1" smtClean="0">
                        <a:solidFill>
                          <a:schemeClr val="accent1"/>
                        </a:solidFill>
                        <a:latin typeface="Cambria Math" panose="02040503050406030204" pitchFamily="18" charset="0"/>
                      </a:rPr>
                      <m:t>∇</m:t>
                    </m:r>
                    <m:r>
                      <a:rPr lang="zh-CN" altLang="en-US" sz="3200" i="1" smtClean="0">
                        <a:solidFill>
                          <a:schemeClr val="accent1"/>
                        </a:solidFill>
                        <a:latin typeface="Cambria Math" panose="02040503050406030204" pitchFamily="18" charset="0"/>
                      </a:rPr>
                      <m:t>∙</m:t>
                    </m:r>
                    <m:acc>
                      <m:accPr>
                        <m:chr m:val="⃑"/>
                        <m:ctrlPr>
                          <a:rPr lang="zh-CN" altLang="en-US" sz="3200" i="1" smtClean="0">
                            <a:solidFill>
                              <a:schemeClr val="accent1"/>
                            </a:solidFill>
                            <a:latin typeface="Cambria Math" panose="02040503050406030204" pitchFamily="18" charset="0"/>
                          </a:rPr>
                        </m:ctrlPr>
                      </m:accPr>
                      <m:e>
                        <m:r>
                          <m:rPr>
                            <m:sty m:val="p"/>
                          </m:rPr>
                          <a:rPr lang="en-US" altLang="zh-CN" sz="3200" i="1">
                            <a:solidFill>
                              <a:schemeClr val="accent1"/>
                            </a:solidFill>
                            <a:latin typeface="Cambria Math" panose="02040503050406030204" pitchFamily="18" charset="0"/>
                          </a:rPr>
                          <m:t>a</m:t>
                        </m:r>
                        <m:r>
                          <a:rPr lang="en-US" altLang="zh-CN" sz="3200" b="0" i="1" smtClean="0">
                            <a:solidFill>
                              <a:schemeClr val="accent1"/>
                            </a:solidFill>
                            <a:latin typeface="Cambria Math" panose="02040503050406030204" pitchFamily="18" charset="0"/>
                          </a:rPr>
                          <m:t> </m:t>
                        </m:r>
                      </m:e>
                    </m:acc>
                  </m:oMath>
                </a14:m>
                <a:r>
                  <a:rPr lang="zh-CN" altLang="en-US" sz="3200" dirty="0">
                    <a:solidFill>
                      <a:schemeClr val="accent1"/>
                    </a:solidFill>
                    <a:latin typeface="幼圆" panose="02010509060101010101" pitchFamily="49" charset="-122"/>
                    <a:ea typeface="幼圆" panose="02010509060101010101" pitchFamily="49" charset="-122"/>
                  </a:rPr>
                  <a:t> 温度</a:t>
                </a:r>
              </a:p>
            </p:txBody>
          </p:sp>
        </mc:Choice>
        <mc:Fallback>
          <p:sp>
            <p:nvSpPr>
              <p:cNvPr id="2" name="文本框 1">
                <a:extLst>
                  <a:ext uri="{FF2B5EF4-FFF2-40B4-BE49-F238E27FC236}">
                    <a16:creationId xmlns:a16="http://schemas.microsoft.com/office/drawing/2014/main" id="{2DE81D2B-A502-4C3E-8EBB-18204C01FF52}"/>
                  </a:ext>
                </a:extLst>
              </p:cNvPr>
              <p:cNvSpPr txBox="1">
                <a:spLocks noRot="1" noChangeAspect="1" noMove="1" noResize="1" noEditPoints="1" noAdjustHandles="1" noChangeArrowheads="1" noChangeShapeType="1" noTextEdit="1"/>
              </p:cNvSpPr>
              <p:nvPr/>
            </p:nvSpPr>
            <p:spPr>
              <a:xfrm>
                <a:off x="1605220" y="391554"/>
                <a:ext cx="5812971" cy="584775"/>
              </a:xfrm>
              <a:prstGeom prst="rect">
                <a:avLst/>
              </a:prstGeom>
              <a:blipFill>
                <a:blip r:embed="rId4"/>
                <a:stretch>
                  <a:fillRect l="-2621" t="-16667" b="-30208"/>
                </a:stretch>
              </a:blipFill>
            </p:spPr>
            <p:txBody>
              <a:bodyPr/>
              <a:lstStyle/>
              <a:p>
                <a:r>
                  <a:rPr lang="zh-CN" altLang="en-US">
                    <a:noFill/>
                  </a:rPr>
                  <a:t> </a:t>
                </a:r>
              </a:p>
            </p:txBody>
          </p:sp>
        </mc:Fallback>
      </mc:AlternateContent>
      <p:grpSp>
        <p:nvGrpSpPr>
          <p:cNvPr id="34" name="组合 33">
            <a:extLst>
              <a:ext uri="{FF2B5EF4-FFF2-40B4-BE49-F238E27FC236}">
                <a16:creationId xmlns:a16="http://schemas.microsoft.com/office/drawing/2014/main" id="{323B14CC-E977-48E0-9075-CF6CA6FCF5F7}"/>
              </a:ext>
            </a:extLst>
          </p:cNvPr>
          <p:cNvGrpSpPr/>
          <p:nvPr/>
        </p:nvGrpSpPr>
        <p:grpSpPr>
          <a:xfrm>
            <a:off x="2703852" y="3113553"/>
            <a:ext cx="2447726" cy="2269529"/>
            <a:chOff x="1691173" y="2342845"/>
            <a:chExt cx="2447726" cy="2269529"/>
          </a:xfrm>
        </p:grpSpPr>
        <p:sp>
          <p:nvSpPr>
            <p:cNvPr id="3" name="椭圆 2">
              <a:extLst>
                <a:ext uri="{FF2B5EF4-FFF2-40B4-BE49-F238E27FC236}">
                  <a16:creationId xmlns:a16="http://schemas.microsoft.com/office/drawing/2014/main" id="{44184655-C957-425F-B668-AE1939AB0EA4}"/>
                </a:ext>
              </a:extLst>
            </p:cNvPr>
            <p:cNvSpPr/>
            <p:nvPr/>
          </p:nvSpPr>
          <p:spPr>
            <a:xfrm>
              <a:off x="2383971" y="2342845"/>
              <a:ext cx="307911" cy="289249"/>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a:extLst>
                <a:ext uri="{FF2B5EF4-FFF2-40B4-BE49-F238E27FC236}">
                  <a16:creationId xmlns:a16="http://schemas.microsoft.com/office/drawing/2014/main" id="{473D2169-2B83-4730-84A9-B09A25070FE3}"/>
                </a:ext>
              </a:extLst>
            </p:cNvPr>
            <p:cNvSpPr/>
            <p:nvPr/>
          </p:nvSpPr>
          <p:spPr>
            <a:xfrm>
              <a:off x="1716833" y="2841171"/>
              <a:ext cx="307911" cy="289249"/>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a:extLst>
                <a:ext uri="{FF2B5EF4-FFF2-40B4-BE49-F238E27FC236}">
                  <a16:creationId xmlns:a16="http://schemas.microsoft.com/office/drawing/2014/main" id="{6F94ED21-36BA-48C5-92C8-970BA176DB0F}"/>
                </a:ext>
              </a:extLst>
            </p:cNvPr>
            <p:cNvSpPr/>
            <p:nvPr/>
          </p:nvSpPr>
          <p:spPr>
            <a:xfrm>
              <a:off x="2682552" y="3458547"/>
              <a:ext cx="307911" cy="289249"/>
            </a:xfrm>
            <a:prstGeom prst="ellips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508DED2C-2DD7-4065-A175-F9A47CCD68C5}"/>
                </a:ext>
              </a:extLst>
            </p:cNvPr>
            <p:cNvSpPr/>
            <p:nvPr/>
          </p:nvSpPr>
          <p:spPr>
            <a:xfrm>
              <a:off x="2321767" y="2985795"/>
              <a:ext cx="307911" cy="289249"/>
            </a:xfrm>
            <a:prstGeom prst="ellips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a:extLst>
                <a:ext uri="{FF2B5EF4-FFF2-40B4-BE49-F238E27FC236}">
                  <a16:creationId xmlns:a16="http://schemas.microsoft.com/office/drawing/2014/main" id="{B8C58D7E-86FD-4329-98B9-534F4C0D533F}"/>
                </a:ext>
              </a:extLst>
            </p:cNvPr>
            <p:cNvSpPr/>
            <p:nvPr/>
          </p:nvSpPr>
          <p:spPr>
            <a:xfrm>
              <a:off x="3136638" y="2985794"/>
              <a:ext cx="307911" cy="289249"/>
            </a:xfrm>
            <a:prstGeom prst="ellips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a:extLst>
                <a:ext uri="{FF2B5EF4-FFF2-40B4-BE49-F238E27FC236}">
                  <a16:creationId xmlns:a16="http://schemas.microsoft.com/office/drawing/2014/main" id="{EFE016FC-D3D4-4E3A-A183-E085DDCC4CE5}"/>
                </a:ext>
              </a:extLst>
            </p:cNvPr>
            <p:cNvSpPr/>
            <p:nvPr/>
          </p:nvSpPr>
          <p:spPr>
            <a:xfrm>
              <a:off x="3136638" y="2357475"/>
              <a:ext cx="307911" cy="289249"/>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a:extLst>
                <a:ext uri="{FF2B5EF4-FFF2-40B4-BE49-F238E27FC236}">
                  <a16:creationId xmlns:a16="http://schemas.microsoft.com/office/drawing/2014/main" id="{39A4C15A-73E6-4628-BE64-0E26638E9DE6}"/>
                </a:ext>
              </a:extLst>
            </p:cNvPr>
            <p:cNvSpPr/>
            <p:nvPr/>
          </p:nvSpPr>
          <p:spPr>
            <a:xfrm>
              <a:off x="3800669" y="3321696"/>
              <a:ext cx="307911" cy="289249"/>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2CC2678A-942C-46AA-B8D2-31D5C493165A}"/>
                </a:ext>
              </a:extLst>
            </p:cNvPr>
            <p:cNvSpPr/>
            <p:nvPr/>
          </p:nvSpPr>
          <p:spPr>
            <a:xfrm>
              <a:off x="3136638" y="3747796"/>
              <a:ext cx="307911" cy="289249"/>
            </a:xfrm>
            <a:prstGeom prst="ellips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a:extLst>
                <a:ext uri="{FF2B5EF4-FFF2-40B4-BE49-F238E27FC236}">
                  <a16:creationId xmlns:a16="http://schemas.microsoft.com/office/drawing/2014/main" id="{1517DFC9-69AB-4450-96F3-3FA0A0B596A0}"/>
                </a:ext>
              </a:extLst>
            </p:cNvPr>
            <p:cNvSpPr/>
            <p:nvPr/>
          </p:nvSpPr>
          <p:spPr>
            <a:xfrm>
              <a:off x="2170921" y="3827161"/>
              <a:ext cx="307911" cy="289249"/>
            </a:xfrm>
            <a:prstGeom prst="ellipse">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600411F0-6522-40A8-A093-D4206B6E12EA}"/>
                </a:ext>
              </a:extLst>
            </p:cNvPr>
            <p:cNvSpPr/>
            <p:nvPr/>
          </p:nvSpPr>
          <p:spPr>
            <a:xfrm>
              <a:off x="2682552" y="4323125"/>
              <a:ext cx="307911" cy="289249"/>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4DBA1C1D-809C-4545-8402-2EA64D818C44}"/>
                </a:ext>
              </a:extLst>
            </p:cNvPr>
            <p:cNvSpPr/>
            <p:nvPr/>
          </p:nvSpPr>
          <p:spPr>
            <a:xfrm>
              <a:off x="1691173" y="3552944"/>
              <a:ext cx="307911" cy="289249"/>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2BA89D86-C2E5-4C15-8BE5-7AAE11C9B3A6}"/>
                </a:ext>
              </a:extLst>
            </p:cNvPr>
            <p:cNvSpPr/>
            <p:nvPr/>
          </p:nvSpPr>
          <p:spPr>
            <a:xfrm>
              <a:off x="1845129" y="4314602"/>
              <a:ext cx="307911" cy="289249"/>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E59D6859-3899-460B-BCA0-F25BB359447B}"/>
                </a:ext>
              </a:extLst>
            </p:cNvPr>
            <p:cNvSpPr/>
            <p:nvPr/>
          </p:nvSpPr>
          <p:spPr>
            <a:xfrm>
              <a:off x="3830988" y="2464141"/>
              <a:ext cx="307911" cy="289249"/>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2EE2C150-5AFE-42DE-B0D5-81EE172AE688}"/>
                </a:ext>
              </a:extLst>
            </p:cNvPr>
            <p:cNvSpPr/>
            <p:nvPr/>
          </p:nvSpPr>
          <p:spPr>
            <a:xfrm>
              <a:off x="3800669" y="4314601"/>
              <a:ext cx="307911" cy="289249"/>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箭头: 左 5">
              <a:extLst>
                <a:ext uri="{FF2B5EF4-FFF2-40B4-BE49-F238E27FC236}">
                  <a16:creationId xmlns:a16="http://schemas.microsoft.com/office/drawing/2014/main" id="{5CDBC562-A566-4332-80D0-1E257B022060}"/>
                </a:ext>
              </a:extLst>
            </p:cNvPr>
            <p:cNvSpPr/>
            <p:nvPr/>
          </p:nvSpPr>
          <p:spPr>
            <a:xfrm rot="19348433">
              <a:off x="2924151" y="3295122"/>
              <a:ext cx="278799" cy="114464"/>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箭头: 左 20">
              <a:extLst>
                <a:ext uri="{FF2B5EF4-FFF2-40B4-BE49-F238E27FC236}">
                  <a16:creationId xmlns:a16="http://schemas.microsoft.com/office/drawing/2014/main" id="{F498F5F5-5E12-465D-B8ED-FDFD2667E674}"/>
                </a:ext>
              </a:extLst>
            </p:cNvPr>
            <p:cNvSpPr/>
            <p:nvPr/>
          </p:nvSpPr>
          <p:spPr>
            <a:xfrm rot="5400000">
              <a:off x="2697107" y="4029418"/>
              <a:ext cx="278799" cy="114464"/>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箭头: 左 21">
              <a:extLst>
                <a:ext uri="{FF2B5EF4-FFF2-40B4-BE49-F238E27FC236}">
                  <a16:creationId xmlns:a16="http://schemas.microsoft.com/office/drawing/2014/main" id="{88CC4E1F-CA08-43F3-AB94-D18CAB695C6E}"/>
                </a:ext>
              </a:extLst>
            </p:cNvPr>
            <p:cNvSpPr/>
            <p:nvPr/>
          </p:nvSpPr>
          <p:spPr>
            <a:xfrm rot="2633061">
              <a:off x="2958357" y="3716737"/>
              <a:ext cx="208401" cy="80849"/>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箭头: 左 22">
              <a:extLst>
                <a:ext uri="{FF2B5EF4-FFF2-40B4-BE49-F238E27FC236}">
                  <a16:creationId xmlns:a16="http://schemas.microsoft.com/office/drawing/2014/main" id="{69024D38-0E5B-4584-BD6C-1E3912A7C275}"/>
                </a:ext>
              </a:extLst>
            </p:cNvPr>
            <p:cNvSpPr/>
            <p:nvPr/>
          </p:nvSpPr>
          <p:spPr>
            <a:xfrm rot="20803469">
              <a:off x="3505286" y="3469620"/>
              <a:ext cx="278799" cy="114464"/>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箭头: 左 23">
              <a:extLst>
                <a:ext uri="{FF2B5EF4-FFF2-40B4-BE49-F238E27FC236}">
                  <a16:creationId xmlns:a16="http://schemas.microsoft.com/office/drawing/2014/main" id="{9F7FB690-FF28-43CD-B435-91E5A99C7675}"/>
                </a:ext>
              </a:extLst>
            </p:cNvPr>
            <p:cNvSpPr/>
            <p:nvPr/>
          </p:nvSpPr>
          <p:spPr>
            <a:xfrm rot="2713966">
              <a:off x="3601334" y="4038186"/>
              <a:ext cx="278799" cy="114464"/>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箭头: 左 24">
              <a:extLst>
                <a:ext uri="{FF2B5EF4-FFF2-40B4-BE49-F238E27FC236}">
                  <a16:creationId xmlns:a16="http://schemas.microsoft.com/office/drawing/2014/main" id="{3C484E32-AC42-4D08-B0AB-24B418FC339A}"/>
                </a:ext>
              </a:extLst>
            </p:cNvPr>
            <p:cNvSpPr/>
            <p:nvPr/>
          </p:nvSpPr>
          <p:spPr>
            <a:xfrm rot="19494145">
              <a:off x="3533440" y="2756559"/>
              <a:ext cx="278799" cy="114464"/>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箭头: 左 25">
              <a:extLst>
                <a:ext uri="{FF2B5EF4-FFF2-40B4-BE49-F238E27FC236}">
                  <a16:creationId xmlns:a16="http://schemas.microsoft.com/office/drawing/2014/main" id="{A919A43D-0ABC-4089-9F5B-44129682A490}"/>
                </a:ext>
              </a:extLst>
            </p:cNvPr>
            <p:cNvSpPr/>
            <p:nvPr/>
          </p:nvSpPr>
          <p:spPr>
            <a:xfrm rot="18130026">
              <a:off x="2926982" y="2810315"/>
              <a:ext cx="278799" cy="114464"/>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箭头: 左 26">
              <a:extLst>
                <a:ext uri="{FF2B5EF4-FFF2-40B4-BE49-F238E27FC236}">
                  <a16:creationId xmlns:a16="http://schemas.microsoft.com/office/drawing/2014/main" id="{7F52975E-AA76-47C6-BD43-FD425C1E8969}"/>
                </a:ext>
              </a:extLst>
            </p:cNvPr>
            <p:cNvSpPr/>
            <p:nvPr/>
          </p:nvSpPr>
          <p:spPr>
            <a:xfrm rot="15241932">
              <a:off x="2505396" y="2761704"/>
              <a:ext cx="278799" cy="114464"/>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箭头: 左 27">
              <a:extLst>
                <a:ext uri="{FF2B5EF4-FFF2-40B4-BE49-F238E27FC236}">
                  <a16:creationId xmlns:a16="http://schemas.microsoft.com/office/drawing/2014/main" id="{CFAD5ADC-9966-4637-AA07-422A877C9D5E}"/>
                </a:ext>
              </a:extLst>
            </p:cNvPr>
            <p:cNvSpPr/>
            <p:nvPr/>
          </p:nvSpPr>
          <p:spPr>
            <a:xfrm rot="8673772">
              <a:off x="2400120" y="3698968"/>
              <a:ext cx="278799" cy="114464"/>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箭头: 左 28">
              <a:extLst>
                <a:ext uri="{FF2B5EF4-FFF2-40B4-BE49-F238E27FC236}">
                  <a16:creationId xmlns:a16="http://schemas.microsoft.com/office/drawing/2014/main" id="{3CB6707A-0923-4A4C-BC54-F6D3E68644A9}"/>
                </a:ext>
              </a:extLst>
            </p:cNvPr>
            <p:cNvSpPr/>
            <p:nvPr/>
          </p:nvSpPr>
          <p:spPr>
            <a:xfrm rot="13791510">
              <a:off x="2583634" y="3270110"/>
              <a:ext cx="278799" cy="114464"/>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0" name="箭头: 左 29">
              <a:extLst>
                <a:ext uri="{FF2B5EF4-FFF2-40B4-BE49-F238E27FC236}">
                  <a16:creationId xmlns:a16="http://schemas.microsoft.com/office/drawing/2014/main" id="{E7F2FF6E-5726-47F5-82AB-A09AD2510247}"/>
                </a:ext>
              </a:extLst>
            </p:cNvPr>
            <p:cNvSpPr/>
            <p:nvPr/>
          </p:nvSpPr>
          <p:spPr>
            <a:xfrm rot="13167362">
              <a:off x="2008501" y="3204467"/>
              <a:ext cx="278799" cy="114464"/>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箭头: 左 30">
              <a:extLst>
                <a:ext uri="{FF2B5EF4-FFF2-40B4-BE49-F238E27FC236}">
                  <a16:creationId xmlns:a16="http://schemas.microsoft.com/office/drawing/2014/main" id="{5AB2B3B6-2A4A-4B33-B5F9-E18FAD54DAF1}"/>
                </a:ext>
              </a:extLst>
            </p:cNvPr>
            <p:cNvSpPr/>
            <p:nvPr/>
          </p:nvSpPr>
          <p:spPr>
            <a:xfrm rot="10266428">
              <a:off x="2104176" y="3581467"/>
              <a:ext cx="278799" cy="114464"/>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箭头: 左 32">
              <a:extLst>
                <a:ext uri="{FF2B5EF4-FFF2-40B4-BE49-F238E27FC236}">
                  <a16:creationId xmlns:a16="http://schemas.microsoft.com/office/drawing/2014/main" id="{BC3BB3AB-A90F-4F70-A59A-DE175068DD98}"/>
                </a:ext>
              </a:extLst>
            </p:cNvPr>
            <p:cNvSpPr/>
            <p:nvPr/>
          </p:nvSpPr>
          <p:spPr>
            <a:xfrm rot="7812721">
              <a:off x="2133338" y="4235137"/>
              <a:ext cx="278799" cy="114464"/>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6" name="组合 35">
            <a:extLst>
              <a:ext uri="{FF2B5EF4-FFF2-40B4-BE49-F238E27FC236}">
                <a16:creationId xmlns:a16="http://schemas.microsoft.com/office/drawing/2014/main" id="{9B9908C0-D05C-4C1E-A040-987CD469332D}"/>
              </a:ext>
            </a:extLst>
          </p:cNvPr>
          <p:cNvGrpSpPr/>
          <p:nvPr/>
        </p:nvGrpSpPr>
        <p:grpSpPr>
          <a:xfrm>
            <a:off x="6515485" y="2726726"/>
            <a:ext cx="3128934" cy="2938985"/>
            <a:chOff x="1331326" y="1988276"/>
            <a:chExt cx="3128934" cy="2938985"/>
          </a:xfrm>
        </p:grpSpPr>
        <p:sp>
          <p:nvSpPr>
            <p:cNvPr id="37" name="椭圆 36">
              <a:extLst>
                <a:ext uri="{FF2B5EF4-FFF2-40B4-BE49-F238E27FC236}">
                  <a16:creationId xmlns:a16="http://schemas.microsoft.com/office/drawing/2014/main" id="{542FCEAD-ABF0-4855-9364-106FDEA53371}"/>
                </a:ext>
              </a:extLst>
            </p:cNvPr>
            <p:cNvSpPr/>
            <p:nvPr/>
          </p:nvSpPr>
          <p:spPr>
            <a:xfrm>
              <a:off x="2383971" y="2342845"/>
              <a:ext cx="307911" cy="28924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8" name="椭圆 37">
              <a:extLst>
                <a:ext uri="{FF2B5EF4-FFF2-40B4-BE49-F238E27FC236}">
                  <a16:creationId xmlns:a16="http://schemas.microsoft.com/office/drawing/2014/main" id="{FA29C381-F40C-4EC2-B5BA-0E6E8D3BB0B1}"/>
                </a:ext>
              </a:extLst>
            </p:cNvPr>
            <p:cNvSpPr/>
            <p:nvPr/>
          </p:nvSpPr>
          <p:spPr>
            <a:xfrm>
              <a:off x="1716833" y="2841171"/>
              <a:ext cx="307911" cy="28924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a:extLst>
                <a:ext uri="{FF2B5EF4-FFF2-40B4-BE49-F238E27FC236}">
                  <a16:creationId xmlns:a16="http://schemas.microsoft.com/office/drawing/2014/main" id="{24F50DC6-7B7C-4E07-A016-1B731D97B737}"/>
                </a:ext>
              </a:extLst>
            </p:cNvPr>
            <p:cNvSpPr/>
            <p:nvPr/>
          </p:nvSpPr>
          <p:spPr>
            <a:xfrm>
              <a:off x="2682552" y="3458547"/>
              <a:ext cx="307911" cy="289249"/>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a:extLst>
                <a:ext uri="{FF2B5EF4-FFF2-40B4-BE49-F238E27FC236}">
                  <a16:creationId xmlns:a16="http://schemas.microsoft.com/office/drawing/2014/main" id="{01DFE176-BC73-4273-B3E1-8928789BC682}"/>
                </a:ext>
              </a:extLst>
            </p:cNvPr>
            <p:cNvSpPr/>
            <p:nvPr/>
          </p:nvSpPr>
          <p:spPr>
            <a:xfrm>
              <a:off x="2321767" y="2985795"/>
              <a:ext cx="307911" cy="289249"/>
            </a:xfrm>
            <a:prstGeom prst="ellips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1" name="椭圆 40">
              <a:extLst>
                <a:ext uri="{FF2B5EF4-FFF2-40B4-BE49-F238E27FC236}">
                  <a16:creationId xmlns:a16="http://schemas.microsoft.com/office/drawing/2014/main" id="{1AF2E49F-466D-4CF5-9EF5-78E07AFB5CE5}"/>
                </a:ext>
              </a:extLst>
            </p:cNvPr>
            <p:cNvSpPr/>
            <p:nvPr/>
          </p:nvSpPr>
          <p:spPr>
            <a:xfrm>
              <a:off x="3136638" y="2985794"/>
              <a:ext cx="307911" cy="289249"/>
            </a:xfrm>
            <a:prstGeom prst="ellips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a:extLst>
                <a:ext uri="{FF2B5EF4-FFF2-40B4-BE49-F238E27FC236}">
                  <a16:creationId xmlns:a16="http://schemas.microsoft.com/office/drawing/2014/main" id="{1FCA1B4D-1D8A-41A5-B044-38EBF331C1D3}"/>
                </a:ext>
              </a:extLst>
            </p:cNvPr>
            <p:cNvSpPr/>
            <p:nvPr/>
          </p:nvSpPr>
          <p:spPr>
            <a:xfrm>
              <a:off x="3136638" y="2357475"/>
              <a:ext cx="307911" cy="28924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a:extLst>
                <a:ext uri="{FF2B5EF4-FFF2-40B4-BE49-F238E27FC236}">
                  <a16:creationId xmlns:a16="http://schemas.microsoft.com/office/drawing/2014/main" id="{DDA431D3-D4C8-4D85-9A35-C9025D3F796A}"/>
                </a:ext>
              </a:extLst>
            </p:cNvPr>
            <p:cNvSpPr/>
            <p:nvPr/>
          </p:nvSpPr>
          <p:spPr>
            <a:xfrm>
              <a:off x="3800669" y="3321696"/>
              <a:ext cx="307911" cy="28924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a:extLst>
                <a:ext uri="{FF2B5EF4-FFF2-40B4-BE49-F238E27FC236}">
                  <a16:creationId xmlns:a16="http://schemas.microsoft.com/office/drawing/2014/main" id="{B6685D59-879C-4C6E-9837-35E77305A160}"/>
                </a:ext>
              </a:extLst>
            </p:cNvPr>
            <p:cNvSpPr/>
            <p:nvPr/>
          </p:nvSpPr>
          <p:spPr>
            <a:xfrm>
              <a:off x="3136638" y="3747796"/>
              <a:ext cx="307911" cy="289249"/>
            </a:xfrm>
            <a:prstGeom prst="ellips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a:extLst>
                <a:ext uri="{FF2B5EF4-FFF2-40B4-BE49-F238E27FC236}">
                  <a16:creationId xmlns:a16="http://schemas.microsoft.com/office/drawing/2014/main" id="{B2B0569F-8795-4494-9F8A-AAE15F5D9228}"/>
                </a:ext>
              </a:extLst>
            </p:cNvPr>
            <p:cNvSpPr/>
            <p:nvPr/>
          </p:nvSpPr>
          <p:spPr>
            <a:xfrm>
              <a:off x="2170921" y="3827161"/>
              <a:ext cx="307911" cy="289249"/>
            </a:xfrm>
            <a:prstGeom prst="ellips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a:extLst>
                <a:ext uri="{FF2B5EF4-FFF2-40B4-BE49-F238E27FC236}">
                  <a16:creationId xmlns:a16="http://schemas.microsoft.com/office/drawing/2014/main" id="{5B948D26-194F-4B9A-946F-1B491721FFF3}"/>
                </a:ext>
              </a:extLst>
            </p:cNvPr>
            <p:cNvSpPr/>
            <p:nvPr/>
          </p:nvSpPr>
          <p:spPr>
            <a:xfrm>
              <a:off x="2682552" y="4323125"/>
              <a:ext cx="307911" cy="28924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a:extLst>
                <a:ext uri="{FF2B5EF4-FFF2-40B4-BE49-F238E27FC236}">
                  <a16:creationId xmlns:a16="http://schemas.microsoft.com/office/drawing/2014/main" id="{5830C776-34ED-4121-9F6D-514273645DF6}"/>
                </a:ext>
              </a:extLst>
            </p:cNvPr>
            <p:cNvSpPr/>
            <p:nvPr/>
          </p:nvSpPr>
          <p:spPr>
            <a:xfrm>
              <a:off x="1691173" y="3552944"/>
              <a:ext cx="307911" cy="28924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a:extLst>
                <a:ext uri="{FF2B5EF4-FFF2-40B4-BE49-F238E27FC236}">
                  <a16:creationId xmlns:a16="http://schemas.microsoft.com/office/drawing/2014/main" id="{BB390831-6D1B-4F2C-94DD-291721AEFB2F}"/>
                </a:ext>
              </a:extLst>
            </p:cNvPr>
            <p:cNvSpPr/>
            <p:nvPr/>
          </p:nvSpPr>
          <p:spPr>
            <a:xfrm>
              <a:off x="1845129" y="4314602"/>
              <a:ext cx="307911" cy="28924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a:extLst>
                <a:ext uri="{FF2B5EF4-FFF2-40B4-BE49-F238E27FC236}">
                  <a16:creationId xmlns:a16="http://schemas.microsoft.com/office/drawing/2014/main" id="{DC3C082F-11DC-4EDC-AA9E-163F2C4A1C9F}"/>
                </a:ext>
              </a:extLst>
            </p:cNvPr>
            <p:cNvSpPr/>
            <p:nvPr/>
          </p:nvSpPr>
          <p:spPr>
            <a:xfrm>
              <a:off x="3830988" y="2464141"/>
              <a:ext cx="307911" cy="28924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a:extLst>
                <a:ext uri="{FF2B5EF4-FFF2-40B4-BE49-F238E27FC236}">
                  <a16:creationId xmlns:a16="http://schemas.microsoft.com/office/drawing/2014/main" id="{5B772772-DAA0-464D-A3FC-BEFD842CD9AD}"/>
                </a:ext>
              </a:extLst>
            </p:cNvPr>
            <p:cNvSpPr/>
            <p:nvPr/>
          </p:nvSpPr>
          <p:spPr>
            <a:xfrm>
              <a:off x="3800669" y="4314601"/>
              <a:ext cx="307911" cy="28924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箭头: 左 50">
              <a:extLst>
                <a:ext uri="{FF2B5EF4-FFF2-40B4-BE49-F238E27FC236}">
                  <a16:creationId xmlns:a16="http://schemas.microsoft.com/office/drawing/2014/main" id="{9C336E44-1B0F-4170-B367-D741835BD280}"/>
                </a:ext>
              </a:extLst>
            </p:cNvPr>
            <p:cNvSpPr/>
            <p:nvPr/>
          </p:nvSpPr>
          <p:spPr>
            <a:xfrm rot="8518265">
              <a:off x="3391876" y="2847550"/>
              <a:ext cx="278799" cy="114464"/>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箭头: 左 51">
              <a:extLst>
                <a:ext uri="{FF2B5EF4-FFF2-40B4-BE49-F238E27FC236}">
                  <a16:creationId xmlns:a16="http://schemas.microsoft.com/office/drawing/2014/main" id="{AFF70B1C-4B08-42BF-B869-6617B86E3695}"/>
                </a:ext>
              </a:extLst>
            </p:cNvPr>
            <p:cNvSpPr/>
            <p:nvPr/>
          </p:nvSpPr>
          <p:spPr>
            <a:xfrm rot="16200000">
              <a:off x="2717254" y="4730630"/>
              <a:ext cx="278799" cy="114464"/>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箭头: 左 52">
              <a:extLst>
                <a:ext uri="{FF2B5EF4-FFF2-40B4-BE49-F238E27FC236}">
                  <a16:creationId xmlns:a16="http://schemas.microsoft.com/office/drawing/2014/main" id="{7A0CCD8F-6EC0-4CC2-BFA8-133610BF6349}"/>
                </a:ext>
              </a:extLst>
            </p:cNvPr>
            <p:cNvSpPr/>
            <p:nvPr/>
          </p:nvSpPr>
          <p:spPr>
            <a:xfrm rot="13621822">
              <a:off x="3455474" y="4037704"/>
              <a:ext cx="291099" cy="14964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箭头: 左 53">
              <a:extLst>
                <a:ext uri="{FF2B5EF4-FFF2-40B4-BE49-F238E27FC236}">
                  <a16:creationId xmlns:a16="http://schemas.microsoft.com/office/drawing/2014/main" id="{5F860AEC-D0A8-4D61-8B2A-1F68E33DA93A}"/>
                </a:ext>
              </a:extLst>
            </p:cNvPr>
            <p:cNvSpPr/>
            <p:nvPr/>
          </p:nvSpPr>
          <p:spPr>
            <a:xfrm rot="9330099">
              <a:off x="4181461" y="3229599"/>
              <a:ext cx="278799" cy="114464"/>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箭头: 左 54">
              <a:extLst>
                <a:ext uri="{FF2B5EF4-FFF2-40B4-BE49-F238E27FC236}">
                  <a16:creationId xmlns:a16="http://schemas.microsoft.com/office/drawing/2014/main" id="{8DE78574-9F1E-4656-9841-B8E32FCEB511}"/>
                </a:ext>
              </a:extLst>
            </p:cNvPr>
            <p:cNvSpPr/>
            <p:nvPr/>
          </p:nvSpPr>
          <p:spPr>
            <a:xfrm rot="14119882">
              <a:off x="4055030" y="4722824"/>
              <a:ext cx="278799" cy="114464"/>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箭头: 左 55">
              <a:extLst>
                <a:ext uri="{FF2B5EF4-FFF2-40B4-BE49-F238E27FC236}">
                  <a16:creationId xmlns:a16="http://schemas.microsoft.com/office/drawing/2014/main" id="{2857D2A4-2E50-4AAE-8563-E87C8CFE25A5}"/>
                </a:ext>
              </a:extLst>
            </p:cNvPr>
            <p:cNvSpPr/>
            <p:nvPr/>
          </p:nvSpPr>
          <p:spPr>
            <a:xfrm rot="8436240">
              <a:off x="4143549" y="2312165"/>
              <a:ext cx="278799" cy="114464"/>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箭头: 左 56">
              <a:extLst>
                <a:ext uri="{FF2B5EF4-FFF2-40B4-BE49-F238E27FC236}">
                  <a16:creationId xmlns:a16="http://schemas.microsoft.com/office/drawing/2014/main" id="{FB279637-2D09-4246-AE1B-4454C4B11A1E}"/>
                </a:ext>
              </a:extLst>
            </p:cNvPr>
            <p:cNvSpPr/>
            <p:nvPr/>
          </p:nvSpPr>
          <p:spPr>
            <a:xfrm rot="7093810">
              <a:off x="3366562" y="2070444"/>
              <a:ext cx="278799" cy="114464"/>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箭头: 左 57">
              <a:extLst>
                <a:ext uri="{FF2B5EF4-FFF2-40B4-BE49-F238E27FC236}">
                  <a16:creationId xmlns:a16="http://schemas.microsoft.com/office/drawing/2014/main" id="{0DEB84D9-6D29-417A-9A23-1CF05E54612A}"/>
                </a:ext>
              </a:extLst>
            </p:cNvPr>
            <p:cNvSpPr/>
            <p:nvPr/>
          </p:nvSpPr>
          <p:spPr>
            <a:xfrm rot="3916915">
              <a:off x="2226043" y="2089854"/>
              <a:ext cx="278799" cy="114464"/>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箭头: 左 58">
              <a:extLst>
                <a:ext uri="{FF2B5EF4-FFF2-40B4-BE49-F238E27FC236}">
                  <a16:creationId xmlns:a16="http://schemas.microsoft.com/office/drawing/2014/main" id="{E0D1D599-0B72-4BF9-BEB2-1C7D06DAF30B}"/>
                </a:ext>
              </a:extLst>
            </p:cNvPr>
            <p:cNvSpPr/>
            <p:nvPr/>
          </p:nvSpPr>
          <p:spPr>
            <a:xfrm rot="18864855">
              <a:off x="1885345" y="4070522"/>
              <a:ext cx="278799" cy="114464"/>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箭头: 左 59">
              <a:extLst>
                <a:ext uri="{FF2B5EF4-FFF2-40B4-BE49-F238E27FC236}">
                  <a16:creationId xmlns:a16="http://schemas.microsoft.com/office/drawing/2014/main" id="{F63D5B9A-C6C3-4C65-B046-55F4DAD8FCE5}"/>
                </a:ext>
              </a:extLst>
            </p:cNvPr>
            <p:cNvSpPr/>
            <p:nvPr/>
          </p:nvSpPr>
          <p:spPr>
            <a:xfrm rot="3132514">
              <a:off x="2110406" y="2783939"/>
              <a:ext cx="278799" cy="114464"/>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1" name="箭头: 左 60">
              <a:extLst>
                <a:ext uri="{FF2B5EF4-FFF2-40B4-BE49-F238E27FC236}">
                  <a16:creationId xmlns:a16="http://schemas.microsoft.com/office/drawing/2014/main" id="{747EA438-8D58-4BD2-B1A1-9A0E2C98E61D}"/>
                </a:ext>
              </a:extLst>
            </p:cNvPr>
            <p:cNvSpPr/>
            <p:nvPr/>
          </p:nvSpPr>
          <p:spPr>
            <a:xfrm rot="1608193">
              <a:off x="1404229" y="2829377"/>
              <a:ext cx="278799" cy="114464"/>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箭头: 左 61">
              <a:extLst>
                <a:ext uri="{FF2B5EF4-FFF2-40B4-BE49-F238E27FC236}">
                  <a16:creationId xmlns:a16="http://schemas.microsoft.com/office/drawing/2014/main" id="{7983DFDD-A9B3-427A-9B14-4E6BA0242F45}"/>
                </a:ext>
              </a:extLst>
            </p:cNvPr>
            <p:cNvSpPr/>
            <p:nvPr/>
          </p:nvSpPr>
          <p:spPr>
            <a:xfrm rot="20984857">
              <a:off x="1331326" y="3704318"/>
              <a:ext cx="278799" cy="114464"/>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箭头: 左 62">
              <a:extLst>
                <a:ext uri="{FF2B5EF4-FFF2-40B4-BE49-F238E27FC236}">
                  <a16:creationId xmlns:a16="http://schemas.microsoft.com/office/drawing/2014/main" id="{EC9567DE-3B91-4986-A5BC-3A330275BAAD}"/>
                </a:ext>
              </a:extLst>
            </p:cNvPr>
            <p:cNvSpPr/>
            <p:nvPr/>
          </p:nvSpPr>
          <p:spPr>
            <a:xfrm rot="19408334">
              <a:off x="1535056" y="4601669"/>
              <a:ext cx="278799" cy="114464"/>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mc:AlternateContent xmlns:mc="http://schemas.openxmlformats.org/markup-compatibility/2006">
        <mc:Choice xmlns:a14="http://schemas.microsoft.com/office/drawing/2010/main" Requires="a14">
          <p:sp>
            <p:nvSpPr>
              <p:cNvPr id="64" name="文本框 63">
                <a:extLst>
                  <a:ext uri="{FF2B5EF4-FFF2-40B4-BE49-F238E27FC236}">
                    <a16:creationId xmlns:a16="http://schemas.microsoft.com/office/drawing/2014/main" id="{516F8B63-655B-436F-9C56-2897AEBEE817}"/>
                  </a:ext>
                </a:extLst>
              </p:cNvPr>
              <p:cNvSpPr txBox="1"/>
              <p:nvPr/>
            </p:nvSpPr>
            <p:spPr>
              <a:xfrm>
                <a:off x="3124405" y="6117903"/>
                <a:ext cx="1490206" cy="369332"/>
              </a:xfrm>
              <a:prstGeom prst="rect">
                <a:avLst/>
              </a:prstGeom>
              <a:noFill/>
            </p:spPr>
            <p:txBody>
              <a:bodyPr wrap="square" rtlCol="0">
                <a:spAutoFit/>
              </a:bodyPr>
              <a:lstStyle/>
              <a:p>
                <a14:m>
                  <m:oMath xmlns:m="http://schemas.openxmlformats.org/officeDocument/2006/math">
                    <m:r>
                      <m:rPr>
                        <m:sty m:val="p"/>
                      </m:rPr>
                      <a:rPr lang="zh-CN" altLang="en-US" i="1" smtClean="0">
                        <a:solidFill>
                          <a:schemeClr val="accent1"/>
                        </a:solidFill>
                        <a:latin typeface="Cambria Math" panose="02040503050406030204" pitchFamily="18" charset="0"/>
                      </a:rPr>
                      <m:t>∇</m:t>
                    </m:r>
                    <m:r>
                      <a:rPr lang="zh-CN" altLang="en-US" i="1" smtClean="0">
                        <a:solidFill>
                          <a:schemeClr val="accent1"/>
                        </a:solidFill>
                        <a:latin typeface="Cambria Math" panose="02040503050406030204" pitchFamily="18" charset="0"/>
                      </a:rPr>
                      <m:t>∙</m:t>
                    </m:r>
                    <m:acc>
                      <m:accPr>
                        <m:chr m:val="⃑"/>
                        <m:ctrlPr>
                          <a:rPr lang="zh-CN" altLang="en-US" i="1">
                            <a:solidFill>
                              <a:schemeClr val="accent1"/>
                            </a:solidFill>
                            <a:latin typeface="Cambria Math" panose="02040503050406030204" pitchFamily="18" charset="0"/>
                          </a:rPr>
                        </m:ctrlPr>
                      </m:accPr>
                      <m:e>
                        <m:r>
                          <m:rPr>
                            <m:sty m:val="p"/>
                          </m:rPr>
                          <a:rPr lang="en-US" altLang="zh-CN" i="1">
                            <a:solidFill>
                              <a:schemeClr val="accent1"/>
                            </a:solidFill>
                            <a:latin typeface="Cambria Math" panose="02040503050406030204" pitchFamily="18" charset="0"/>
                          </a:rPr>
                          <m:t>a</m:t>
                        </m:r>
                      </m:e>
                    </m:acc>
                  </m:oMath>
                </a14:m>
                <a:r>
                  <a:rPr lang="zh-CN" altLang="en-US" dirty="0">
                    <a:solidFill>
                      <a:schemeClr val="accent1"/>
                    </a:solidFill>
                  </a:rPr>
                  <a:t>  </a:t>
                </a:r>
                <a:r>
                  <a:rPr lang="en-US" altLang="zh-CN" dirty="0">
                    <a:solidFill>
                      <a:schemeClr val="accent1"/>
                    </a:solidFill>
                  </a:rPr>
                  <a:t>&lt; 0  (</a:t>
                </a:r>
                <a:r>
                  <a:rPr lang="zh-CN" altLang="en-US" dirty="0">
                    <a:solidFill>
                      <a:schemeClr val="accent1"/>
                    </a:solidFill>
                  </a:rPr>
                  <a:t>洞</a:t>
                </a:r>
                <a:r>
                  <a:rPr lang="en-US" altLang="zh-CN" dirty="0">
                    <a:solidFill>
                      <a:schemeClr val="accent1"/>
                    </a:solidFill>
                  </a:rPr>
                  <a:t>)</a:t>
                </a:r>
                <a:endParaRPr lang="zh-CN" altLang="en-US" dirty="0">
                  <a:solidFill>
                    <a:schemeClr val="accent1"/>
                  </a:solidFill>
                </a:endParaRPr>
              </a:p>
            </p:txBody>
          </p:sp>
        </mc:Choice>
        <mc:Fallback>
          <p:sp>
            <p:nvSpPr>
              <p:cNvPr id="64" name="文本框 63">
                <a:extLst>
                  <a:ext uri="{FF2B5EF4-FFF2-40B4-BE49-F238E27FC236}">
                    <a16:creationId xmlns:a16="http://schemas.microsoft.com/office/drawing/2014/main" id="{516F8B63-655B-436F-9C56-2897AEBEE817}"/>
                  </a:ext>
                </a:extLst>
              </p:cNvPr>
              <p:cNvSpPr txBox="1">
                <a:spLocks noRot="1" noChangeAspect="1" noMove="1" noResize="1" noEditPoints="1" noAdjustHandles="1" noChangeArrowheads="1" noChangeShapeType="1" noTextEdit="1"/>
              </p:cNvSpPr>
              <p:nvPr/>
            </p:nvSpPr>
            <p:spPr>
              <a:xfrm>
                <a:off x="3124405" y="6117903"/>
                <a:ext cx="1490206" cy="369332"/>
              </a:xfrm>
              <a:prstGeom prst="rect">
                <a:avLst/>
              </a:prstGeom>
              <a:blipFill>
                <a:blip r:embed="rId5"/>
                <a:stretch>
                  <a:fillRect t="-15000" r="-2049" b="-28333"/>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5" name="文本框 64">
                <a:extLst>
                  <a:ext uri="{FF2B5EF4-FFF2-40B4-BE49-F238E27FC236}">
                    <a16:creationId xmlns:a16="http://schemas.microsoft.com/office/drawing/2014/main" id="{600F51B1-F1F4-45AC-A07E-9F48EA00F967}"/>
                  </a:ext>
                </a:extLst>
              </p:cNvPr>
              <p:cNvSpPr txBox="1"/>
              <p:nvPr/>
            </p:nvSpPr>
            <p:spPr>
              <a:xfrm>
                <a:off x="7433964" y="6117903"/>
                <a:ext cx="1490206" cy="369332"/>
              </a:xfrm>
              <a:prstGeom prst="rect">
                <a:avLst/>
              </a:prstGeom>
              <a:noFill/>
            </p:spPr>
            <p:txBody>
              <a:bodyPr wrap="square" rtlCol="0">
                <a:spAutoFit/>
              </a:bodyPr>
              <a:lstStyle/>
              <a:p>
                <a14:m>
                  <m:oMath xmlns:m="http://schemas.openxmlformats.org/officeDocument/2006/math">
                    <m:r>
                      <m:rPr>
                        <m:sty m:val="p"/>
                      </m:rPr>
                      <a:rPr lang="zh-CN" altLang="en-US" i="1" smtClean="0">
                        <a:solidFill>
                          <a:schemeClr val="accent1"/>
                        </a:solidFill>
                        <a:latin typeface="Cambria Math" panose="02040503050406030204" pitchFamily="18" charset="0"/>
                      </a:rPr>
                      <m:t>∇</m:t>
                    </m:r>
                    <m:r>
                      <a:rPr lang="zh-CN" altLang="en-US" i="1" smtClean="0">
                        <a:solidFill>
                          <a:schemeClr val="accent1"/>
                        </a:solidFill>
                        <a:latin typeface="Cambria Math" panose="02040503050406030204" pitchFamily="18" charset="0"/>
                      </a:rPr>
                      <m:t>∙</m:t>
                    </m:r>
                    <m:acc>
                      <m:accPr>
                        <m:chr m:val="⃑"/>
                        <m:ctrlPr>
                          <a:rPr lang="zh-CN" altLang="en-US" i="1">
                            <a:solidFill>
                              <a:schemeClr val="accent1"/>
                            </a:solidFill>
                            <a:latin typeface="Cambria Math" panose="02040503050406030204" pitchFamily="18" charset="0"/>
                          </a:rPr>
                        </m:ctrlPr>
                      </m:accPr>
                      <m:e>
                        <m:r>
                          <m:rPr>
                            <m:sty m:val="p"/>
                          </m:rPr>
                          <a:rPr lang="en-US" altLang="zh-CN" i="1">
                            <a:solidFill>
                              <a:schemeClr val="accent1"/>
                            </a:solidFill>
                            <a:latin typeface="Cambria Math" panose="02040503050406030204" pitchFamily="18" charset="0"/>
                          </a:rPr>
                          <m:t>a</m:t>
                        </m:r>
                      </m:e>
                    </m:acc>
                  </m:oMath>
                </a14:m>
                <a:r>
                  <a:rPr lang="zh-CN" altLang="en-US" dirty="0">
                    <a:solidFill>
                      <a:schemeClr val="accent1"/>
                    </a:solidFill>
                  </a:rPr>
                  <a:t>  </a:t>
                </a:r>
                <a:r>
                  <a:rPr lang="en-US" altLang="zh-CN" dirty="0">
                    <a:solidFill>
                      <a:schemeClr val="accent1"/>
                    </a:solidFill>
                  </a:rPr>
                  <a:t>&gt; 0  (</a:t>
                </a:r>
                <a:r>
                  <a:rPr lang="zh-CN" altLang="en-US" dirty="0">
                    <a:solidFill>
                      <a:schemeClr val="accent1"/>
                    </a:solidFill>
                  </a:rPr>
                  <a:t>源</a:t>
                </a:r>
                <a:r>
                  <a:rPr lang="en-US" altLang="zh-CN" dirty="0">
                    <a:solidFill>
                      <a:schemeClr val="accent1"/>
                    </a:solidFill>
                  </a:rPr>
                  <a:t>)</a:t>
                </a:r>
                <a:endParaRPr lang="zh-CN" altLang="en-US" dirty="0">
                  <a:solidFill>
                    <a:schemeClr val="accent1"/>
                  </a:solidFill>
                </a:endParaRPr>
              </a:p>
            </p:txBody>
          </p:sp>
        </mc:Choice>
        <mc:Fallback>
          <p:sp>
            <p:nvSpPr>
              <p:cNvPr id="65" name="文本框 64">
                <a:extLst>
                  <a:ext uri="{FF2B5EF4-FFF2-40B4-BE49-F238E27FC236}">
                    <a16:creationId xmlns:a16="http://schemas.microsoft.com/office/drawing/2014/main" id="{600F51B1-F1F4-45AC-A07E-9F48EA00F967}"/>
                  </a:ext>
                </a:extLst>
              </p:cNvPr>
              <p:cNvSpPr txBox="1">
                <a:spLocks noRot="1" noChangeAspect="1" noMove="1" noResize="1" noEditPoints="1" noAdjustHandles="1" noChangeArrowheads="1" noChangeShapeType="1" noTextEdit="1"/>
              </p:cNvSpPr>
              <p:nvPr/>
            </p:nvSpPr>
            <p:spPr>
              <a:xfrm>
                <a:off x="7433964" y="6117903"/>
                <a:ext cx="1490206" cy="369332"/>
              </a:xfrm>
              <a:prstGeom prst="rect">
                <a:avLst/>
              </a:prstGeom>
              <a:blipFill>
                <a:blip r:embed="rId6"/>
                <a:stretch>
                  <a:fillRect t="-15000" r="-2041" b="-28333"/>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D6A4E8B8-6325-448D-9A9E-51B4AC24A6E1}"/>
              </a:ext>
            </a:extLst>
          </p:cNvPr>
          <p:cNvPicPr>
            <a:picLocks noChangeAspect="1"/>
          </p:cNvPicPr>
          <p:nvPr/>
        </p:nvPicPr>
        <p:blipFill>
          <a:blip r:embed="rId7"/>
          <a:stretch>
            <a:fillRect/>
          </a:stretch>
        </p:blipFill>
        <p:spPr>
          <a:xfrm>
            <a:off x="1671572" y="1344383"/>
            <a:ext cx="3785059" cy="1005161"/>
          </a:xfrm>
          <a:prstGeom prst="rect">
            <a:avLst/>
          </a:prstGeom>
        </p:spPr>
      </p:pic>
      <p:sp>
        <p:nvSpPr>
          <p:cNvPr id="7" name="箭头: 右 6">
            <a:extLst>
              <a:ext uri="{FF2B5EF4-FFF2-40B4-BE49-F238E27FC236}">
                <a16:creationId xmlns:a16="http://schemas.microsoft.com/office/drawing/2014/main" id="{79018B79-712B-4B4B-9899-4E2024C0760F}"/>
              </a:ext>
            </a:extLst>
          </p:cNvPr>
          <p:cNvSpPr/>
          <p:nvPr/>
        </p:nvSpPr>
        <p:spPr>
          <a:xfrm>
            <a:off x="5141188" y="1734877"/>
            <a:ext cx="760819" cy="32593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2" name="图片 31">
            <a:extLst>
              <a:ext uri="{FF2B5EF4-FFF2-40B4-BE49-F238E27FC236}">
                <a16:creationId xmlns:a16="http://schemas.microsoft.com/office/drawing/2014/main" id="{08CC45A6-5DDD-48F2-BA17-3C1FD62D6025}"/>
              </a:ext>
            </a:extLst>
          </p:cNvPr>
          <p:cNvPicPr>
            <a:picLocks noChangeAspect="1"/>
          </p:cNvPicPr>
          <p:nvPr/>
        </p:nvPicPr>
        <p:blipFill>
          <a:blip r:embed="rId8"/>
          <a:stretch>
            <a:fillRect/>
          </a:stretch>
        </p:blipFill>
        <p:spPr>
          <a:xfrm>
            <a:off x="6289994" y="1473425"/>
            <a:ext cx="6177188" cy="920275"/>
          </a:xfrm>
          <a:prstGeom prst="rect">
            <a:avLst/>
          </a:prstGeom>
        </p:spPr>
      </p:pic>
    </p:spTree>
    <p:extLst>
      <p:ext uri="{BB962C8B-B14F-4D97-AF65-F5344CB8AC3E}">
        <p14:creationId xmlns:p14="http://schemas.microsoft.com/office/powerpoint/2010/main" val="2393430213"/>
      </p:ext>
    </p:extLst>
  </p:cSld>
  <p:clrMapOvr>
    <a:masterClrMapping/>
  </p:clrMapOvr>
  <p:transition spd="slow">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3" cstate="print">
            <a:extLst>
              <a:ext uri="{28A0092B-C50C-407E-A947-70E740481C1C}">
                <a14:useLocalDpi xmlns:a14="http://schemas.microsoft.com/office/drawing/2010/main" val="0"/>
              </a:ext>
            </a:extLst>
          </a:blip>
          <a:srcRect b="11429"/>
          <a:stretch/>
        </p:blipFill>
        <p:spPr>
          <a:xfrm>
            <a:off x="315988" y="274023"/>
            <a:ext cx="924619" cy="816428"/>
          </a:xfrm>
          <a:prstGeom prst="rect">
            <a:avLst/>
          </a:prstGeom>
        </p:spPr>
      </p:pic>
      <mc:AlternateContent xmlns:mc="http://schemas.openxmlformats.org/markup-compatibility/2006">
        <mc:Choice xmlns:a14="http://schemas.microsoft.com/office/drawing/2010/main" Requires="a14">
          <p:sp>
            <p:nvSpPr>
              <p:cNvPr id="2" name="文本框 1">
                <a:extLst>
                  <a:ext uri="{FF2B5EF4-FFF2-40B4-BE49-F238E27FC236}">
                    <a16:creationId xmlns:a16="http://schemas.microsoft.com/office/drawing/2014/main" id="{2DE81D2B-A502-4C3E-8EBB-18204C01FF52}"/>
                  </a:ext>
                </a:extLst>
              </p:cNvPr>
              <p:cNvSpPr txBox="1"/>
              <p:nvPr/>
            </p:nvSpPr>
            <p:spPr>
              <a:xfrm>
                <a:off x="1605220" y="391554"/>
                <a:ext cx="5812971" cy="584775"/>
              </a:xfrm>
              <a:prstGeom prst="rect">
                <a:avLst/>
              </a:prstGeom>
              <a:noFill/>
            </p:spPr>
            <p:txBody>
              <a:bodyPr wrap="square" rtlCol="0">
                <a:spAutoFit/>
              </a:bodyPr>
              <a:lstStyle/>
              <a:p>
                <a:r>
                  <a:rPr lang="zh-CN" altLang="en-US" sz="3200" dirty="0">
                    <a:solidFill>
                      <a:schemeClr val="accent1"/>
                    </a:solidFill>
                    <a:latin typeface="幼圆" panose="02010509060101010101" pitchFamily="49" charset="-122"/>
                    <a:ea typeface="幼圆" panose="02010509060101010101" pitchFamily="49" charset="-122"/>
                  </a:rPr>
                  <a:t>散度</a:t>
                </a:r>
                <a14:m>
                  <m:oMath xmlns:m="http://schemas.openxmlformats.org/officeDocument/2006/math">
                    <m:r>
                      <m:rPr>
                        <m:sty m:val="p"/>
                      </m:rPr>
                      <a:rPr lang="zh-CN" altLang="en-US" sz="3200" i="1" smtClean="0">
                        <a:solidFill>
                          <a:schemeClr val="accent1"/>
                        </a:solidFill>
                        <a:latin typeface="Cambria Math" panose="02040503050406030204" pitchFamily="18" charset="0"/>
                      </a:rPr>
                      <m:t>∇</m:t>
                    </m:r>
                    <m:r>
                      <a:rPr lang="zh-CN" altLang="en-US" sz="3200" i="1" smtClean="0">
                        <a:solidFill>
                          <a:schemeClr val="accent1"/>
                        </a:solidFill>
                        <a:latin typeface="Cambria Math" panose="02040503050406030204" pitchFamily="18" charset="0"/>
                      </a:rPr>
                      <m:t>∙</m:t>
                    </m:r>
                    <m:acc>
                      <m:accPr>
                        <m:chr m:val="⃑"/>
                        <m:ctrlPr>
                          <a:rPr lang="zh-CN" altLang="en-US" sz="3200" i="1" smtClean="0">
                            <a:solidFill>
                              <a:schemeClr val="accent1"/>
                            </a:solidFill>
                            <a:latin typeface="Cambria Math" panose="02040503050406030204" pitchFamily="18" charset="0"/>
                          </a:rPr>
                        </m:ctrlPr>
                      </m:accPr>
                      <m:e>
                        <m:r>
                          <m:rPr>
                            <m:sty m:val="p"/>
                          </m:rPr>
                          <a:rPr lang="en-US" altLang="zh-CN" sz="3200" i="1">
                            <a:solidFill>
                              <a:schemeClr val="accent1"/>
                            </a:solidFill>
                            <a:latin typeface="Cambria Math" panose="02040503050406030204" pitchFamily="18" charset="0"/>
                          </a:rPr>
                          <m:t>a</m:t>
                        </m:r>
                        <m:r>
                          <a:rPr lang="en-US" altLang="zh-CN" sz="3200" b="0" i="1" smtClean="0">
                            <a:solidFill>
                              <a:schemeClr val="accent1"/>
                            </a:solidFill>
                            <a:latin typeface="Cambria Math" panose="02040503050406030204" pitchFamily="18" charset="0"/>
                          </a:rPr>
                          <m:t> </m:t>
                        </m:r>
                      </m:e>
                    </m:acc>
                  </m:oMath>
                </a14:m>
                <a:r>
                  <a:rPr lang="en-US" altLang="zh-CN" sz="3200" dirty="0">
                    <a:solidFill>
                      <a:schemeClr val="accent1"/>
                    </a:solidFill>
                    <a:latin typeface="幼圆" panose="02010509060101010101" pitchFamily="49" charset="-122"/>
                    <a:ea typeface="幼圆" panose="02010509060101010101" pitchFamily="49" charset="-122"/>
                  </a:rPr>
                  <a:t>~~</a:t>
                </a:r>
                <a:r>
                  <a:rPr lang="zh-CN" altLang="en-US" sz="3200" dirty="0">
                    <a:solidFill>
                      <a:schemeClr val="accent1"/>
                    </a:solidFill>
                    <a:latin typeface="幼圆" panose="02010509060101010101" pitchFamily="49" charset="-122"/>
                    <a:ea typeface="幼圆" panose="02010509060101010101" pitchFamily="49" charset="-122"/>
                  </a:rPr>
                  <a:t> 表面张力问题：</a:t>
                </a:r>
              </a:p>
            </p:txBody>
          </p:sp>
        </mc:Choice>
        <mc:Fallback>
          <p:sp>
            <p:nvSpPr>
              <p:cNvPr id="2" name="文本框 1">
                <a:extLst>
                  <a:ext uri="{FF2B5EF4-FFF2-40B4-BE49-F238E27FC236}">
                    <a16:creationId xmlns:a16="http://schemas.microsoft.com/office/drawing/2014/main" id="{2DE81D2B-A502-4C3E-8EBB-18204C01FF52}"/>
                  </a:ext>
                </a:extLst>
              </p:cNvPr>
              <p:cNvSpPr txBox="1">
                <a:spLocks noRot="1" noChangeAspect="1" noMove="1" noResize="1" noEditPoints="1" noAdjustHandles="1" noChangeArrowheads="1" noChangeShapeType="1" noTextEdit="1"/>
              </p:cNvSpPr>
              <p:nvPr/>
            </p:nvSpPr>
            <p:spPr>
              <a:xfrm>
                <a:off x="1605220" y="391554"/>
                <a:ext cx="5812971" cy="584775"/>
              </a:xfrm>
              <a:prstGeom prst="rect">
                <a:avLst/>
              </a:prstGeom>
              <a:blipFill>
                <a:blip r:embed="rId4"/>
                <a:stretch>
                  <a:fillRect l="-2621" t="-16667" b="-30208"/>
                </a:stretch>
              </a:blipFill>
            </p:spPr>
            <p:txBody>
              <a:bodyPr/>
              <a:lstStyle/>
              <a:p>
                <a:r>
                  <a:rPr lang="zh-CN" altLang="en-US">
                    <a:noFill/>
                  </a:rPr>
                  <a:t> </a:t>
                </a:r>
              </a:p>
            </p:txBody>
          </p:sp>
        </mc:Fallback>
      </mc:AlternateContent>
      <p:sp>
        <p:nvSpPr>
          <p:cNvPr id="35" name="文本框 34">
            <a:extLst>
              <a:ext uri="{FF2B5EF4-FFF2-40B4-BE49-F238E27FC236}">
                <a16:creationId xmlns:a16="http://schemas.microsoft.com/office/drawing/2014/main" id="{D327364A-4758-478E-8667-AB34F8DCBAC9}"/>
              </a:ext>
            </a:extLst>
          </p:cNvPr>
          <p:cNvSpPr txBox="1"/>
          <p:nvPr/>
        </p:nvSpPr>
        <p:spPr>
          <a:xfrm>
            <a:off x="1605220" y="1352550"/>
            <a:ext cx="7724775" cy="4616648"/>
          </a:xfrm>
          <a:prstGeom prst="rect">
            <a:avLst/>
          </a:prstGeom>
          <a:noFill/>
        </p:spPr>
        <p:txBody>
          <a:bodyPr wrap="square" rtlCol="0">
            <a:spAutoFit/>
          </a:bodyPr>
          <a:lstStyle/>
          <a:p>
            <a:r>
              <a:rPr lang="en-US" altLang="zh-CN" sz="2400" dirty="0"/>
              <a:t>1</a:t>
            </a:r>
            <a:r>
              <a:rPr lang="zh-CN" altLang="en-US" sz="2400" dirty="0"/>
              <a:t>：表面张力是一种物理效应，它使得液体的表面总是试图获得最小的、光滑的面积。球形是一定体积下具有最小的表面积的几何形体。因此，在表面张力的作用下，液滴总是力图保持球形。（周放</a:t>
            </a:r>
            <a:r>
              <a:rPr lang="en-US" altLang="zh-CN" sz="2400" dirty="0"/>
              <a:t>2015</a:t>
            </a:r>
            <a:r>
              <a:rPr lang="zh-CN" altLang="en-US" sz="2400" dirty="0"/>
              <a:t>）</a:t>
            </a:r>
            <a:endParaRPr lang="en-US" altLang="zh-CN" sz="2400" dirty="0"/>
          </a:p>
          <a:p>
            <a:endParaRPr lang="en-US" altLang="zh-CN" dirty="0"/>
          </a:p>
          <a:p>
            <a:endParaRPr lang="en-US" altLang="zh-CN" dirty="0"/>
          </a:p>
          <a:p>
            <a:r>
              <a:rPr lang="en-US" altLang="zh-CN" sz="2400" dirty="0"/>
              <a:t>2</a:t>
            </a:r>
            <a:r>
              <a:rPr lang="zh-CN" altLang="en-US" sz="2400" dirty="0"/>
              <a:t>：液体的表面张力是由于液体表面层分子受力不对称所致，表层分子受到本相分子的作用，另一方面又受到性质不同的另一相分子的作用，导致液体表层分子的球对称性被破坏而受到指向液体内部的合力作用，</a:t>
            </a:r>
            <a:r>
              <a:rPr lang="zh-CN" altLang="en-US" sz="2400" b="1" dirty="0">
                <a:solidFill>
                  <a:srgbClr val="FF0000"/>
                </a:solidFill>
              </a:rPr>
              <a:t>宏观上表现为液体的表面像一层张紧的弹性膜有自行收缩的趋势 </a:t>
            </a:r>
            <a:r>
              <a:rPr lang="zh-CN" altLang="en-US" sz="2400" dirty="0"/>
              <a:t>（郝良焕 </a:t>
            </a:r>
            <a:r>
              <a:rPr lang="en-US" altLang="zh-CN" sz="2400" dirty="0"/>
              <a:t>2016</a:t>
            </a:r>
            <a:r>
              <a:rPr lang="zh-CN" altLang="en-US" sz="2400" dirty="0"/>
              <a:t>）</a:t>
            </a:r>
            <a:endParaRPr lang="en-US" altLang="zh-CN" sz="2400" dirty="0"/>
          </a:p>
          <a:p>
            <a:endParaRPr lang="zh-CN" altLang="en-US" dirty="0"/>
          </a:p>
        </p:txBody>
      </p:sp>
      <p:pic>
        <p:nvPicPr>
          <p:cNvPr id="66" name="图片 65">
            <a:extLst>
              <a:ext uri="{FF2B5EF4-FFF2-40B4-BE49-F238E27FC236}">
                <a16:creationId xmlns:a16="http://schemas.microsoft.com/office/drawing/2014/main" id="{FE2B8D9C-06D1-4D89-B52C-8771C2A9938B}"/>
              </a:ext>
            </a:extLst>
          </p:cNvPr>
          <p:cNvPicPr>
            <a:picLocks noChangeAspect="1"/>
          </p:cNvPicPr>
          <p:nvPr/>
        </p:nvPicPr>
        <p:blipFill>
          <a:blip r:embed="rId5"/>
          <a:stretch>
            <a:fillRect/>
          </a:stretch>
        </p:blipFill>
        <p:spPr>
          <a:xfrm>
            <a:off x="3074557" y="1090451"/>
            <a:ext cx="5795749" cy="4193672"/>
          </a:xfrm>
          <a:prstGeom prst="rect">
            <a:avLst/>
          </a:prstGeom>
        </p:spPr>
      </p:pic>
    </p:spTree>
    <p:extLst>
      <p:ext uri="{BB962C8B-B14F-4D97-AF65-F5344CB8AC3E}">
        <p14:creationId xmlns:p14="http://schemas.microsoft.com/office/powerpoint/2010/main" val="1555281625"/>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3" cstate="print">
            <a:extLst>
              <a:ext uri="{28A0092B-C50C-407E-A947-70E740481C1C}">
                <a14:useLocalDpi xmlns:a14="http://schemas.microsoft.com/office/drawing/2010/main" val="0"/>
              </a:ext>
            </a:extLst>
          </a:blip>
          <a:srcRect b="11429"/>
          <a:stretch/>
        </p:blipFill>
        <p:spPr>
          <a:xfrm>
            <a:off x="315988" y="274023"/>
            <a:ext cx="924619" cy="816428"/>
          </a:xfrm>
          <a:prstGeom prst="rect">
            <a:avLst/>
          </a:prstGeom>
        </p:spPr>
      </p:pic>
      <mc:AlternateContent xmlns:mc="http://schemas.openxmlformats.org/markup-compatibility/2006">
        <mc:Choice xmlns:a14="http://schemas.microsoft.com/office/drawing/2010/main" Requires="a14">
          <p:sp>
            <p:nvSpPr>
              <p:cNvPr id="2" name="文本框 1">
                <a:extLst>
                  <a:ext uri="{FF2B5EF4-FFF2-40B4-BE49-F238E27FC236}">
                    <a16:creationId xmlns:a16="http://schemas.microsoft.com/office/drawing/2014/main" id="{2DE81D2B-A502-4C3E-8EBB-18204C01FF52}"/>
                  </a:ext>
                </a:extLst>
              </p:cNvPr>
              <p:cNvSpPr txBox="1"/>
              <p:nvPr/>
            </p:nvSpPr>
            <p:spPr>
              <a:xfrm>
                <a:off x="1605220" y="391554"/>
                <a:ext cx="5812971" cy="584775"/>
              </a:xfrm>
              <a:prstGeom prst="rect">
                <a:avLst/>
              </a:prstGeom>
              <a:noFill/>
            </p:spPr>
            <p:txBody>
              <a:bodyPr wrap="square" rtlCol="0">
                <a:spAutoFit/>
              </a:bodyPr>
              <a:lstStyle/>
              <a:p>
                <a:r>
                  <a:rPr lang="zh-CN" altLang="en-US" sz="3200" dirty="0">
                    <a:solidFill>
                      <a:schemeClr val="accent1"/>
                    </a:solidFill>
                    <a:latin typeface="幼圆" panose="02010509060101010101" pitchFamily="49" charset="-122"/>
                    <a:ea typeface="幼圆" panose="02010509060101010101" pitchFamily="49" charset="-122"/>
                  </a:rPr>
                  <a:t>散度</a:t>
                </a:r>
                <a14:m>
                  <m:oMath xmlns:m="http://schemas.openxmlformats.org/officeDocument/2006/math">
                    <m:r>
                      <m:rPr>
                        <m:sty m:val="p"/>
                      </m:rPr>
                      <a:rPr lang="zh-CN" altLang="en-US" sz="3200" i="1" smtClean="0">
                        <a:solidFill>
                          <a:schemeClr val="accent1"/>
                        </a:solidFill>
                        <a:latin typeface="Cambria Math" panose="02040503050406030204" pitchFamily="18" charset="0"/>
                      </a:rPr>
                      <m:t>∇</m:t>
                    </m:r>
                    <m:r>
                      <a:rPr lang="zh-CN" altLang="en-US" sz="3200" i="1" smtClean="0">
                        <a:solidFill>
                          <a:schemeClr val="accent1"/>
                        </a:solidFill>
                        <a:latin typeface="Cambria Math" panose="02040503050406030204" pitchFamily="18" charset="0"/>
                      </a:rPr>
                      <m:t>∙</m:t>
                    </m:r>
                    <m:acc>
                      <m:accPr>
                        <m:chr m:val="⃑"/>
                        <m:ctrlPr>
                          <a:rPr lang="zh-CN" altLang="en-US" sz="3200" i="1" smtClean="0">
                            <a:solidFill>
                              <a:schemeClr val="accent1"/>
                            </a:solidFill>
                            <a:latin typeface="Cambria Math" panose="02040503050406030204" pitchFamily="18" charset="0"/>
                          </a:rPr>
                        </m:ctrlPr>
                      </m:accPr>
                      <m:e>
                        <m:r>
                          <m:rPr>
                            <m:sty m:val="p"/>
                          </m:rPr>
                          <a:rPr lang="en-US" altLang="zh-CN" sz="3200" i="1">
                            <a:solidFill>
                              <a:schemeClr val="accent1"/>
                            </a:solidFill>
                            <a:latin typeface="Cambria Math" panose="02040503050406030204" pitchFamily="18" charset="0"/>
                          </a:rPr>
                          <m:t>a</m:t>
                        </m:r>
                        <m:r>
                          <a:rPr lang="en-US" altLang="zh-CN" sz="3200" b="0" i="1" smtClean="0">
                            <a:solidFill>
                              <a:schemeClr val="accent1"/>
                            </a:solidFill>
                            <a:latin typeface="Cambria Math" panose="02040503050406030204" pitchFamily="18" charset="0"/>
                          </a:rPr>
                          <m:t> </m:t>
                        </m:r>
                      </m:e>
                    </m:acc>
                  </m:oMath>
                </a14:m>
                <a:r>
                  <a:rPr lang="en-US" altLang="zh-CN" sz="3200" dirty="0">
                    <a:solidFill>
                      <a:schemeClr val="accent1"/>
                    </a:solidFill>
                    <a:latin typeface="幼圆" panose="02010509060101010101" pitchFamily="49" charset="-122"/>
                    <a:ea typeface="幼圆" panose="02010509060101010101" pitchFamily="49" charset="-122"/>
                  </a:rPr>
                  <a:t>~~</a:t>
                </a:r>
                <a:r>
                  <a:rPr lang="zh-CN" altLang="en-US" sz="3200" dirty="0">
                    <a:solidFill>
                      <a:schemeClr val="accent1"/>
                    </a:solidFill>
                    <a:latin typeface="幼圆" panose="02010509060101010101" pitchFamily="49" charset="-122"/>
                    <a:ea typeface="幼圆" panose="02010509060101010101" pitchFamily="49" charset="-122"/>
                  </a:rPr>
                  <a:t> 表面张力问题：</a:t>
                </a:r>
              </a:p>
            </p:txBody>
          </p:sp>
        </mc:Choice>
        <mc:Fallback>
          <p:sp>
            <p:nvSpPr>
              <p:cNvPr id="2" name="文本框 1">
                <a:extLst>
                  <a:ext uri="{FF2B5EF4-FFF2-40B4-BE49-F238E27FC236}">
                    <a16:creationId xmlns:a16="http://schemas.microsoft.com/office/drawing/2014/main" id="{2DE81D2B-A502-4C3E-8EBB-18204C01FF52}"/>
                  </a:ext>
                </a:extLst>
              </p:cNvPr>
              <p:cNvSpPr txBox="1">
                <a:spLocks noRot="1" noChangeAspect="1" noMove="1" noResize="1" noEditPoints="1" noAdjustHandles="1" noChangeArrowheads="1" noChangeShapeType="1" noTextEdit="1"/>
              </p:cNvSpPr>
              <p:nvPr/>
            </p:nvSpPr>
            <p:spPr>
              <a:xfrm>
                <a:off x="1605220" y="391554"/>
                <a:ext cx="5812971" cy="584775"/>
              </a:xfrm>
              <a:prstGeom prst="rect">
                <a:avLst/>
              </a:prstGeom>
              <a:blipFill>
                <a:blip r:embed="rId4"/>
                <a:stretch>
                  <a:fillRect l="-2621" t="-16667" b="-30208"/>
                </a:stretch>
              </a:blipFill>
            </p:spPr>
            <p:txBody>
              <a:bodyPr/>
              <a:lstStyle/>
              <a:p>
                <a:r>
                  <a:rPr lang="zh-CN" altLang="en-US">
                    <a:noFill/>
                  </a:rPr>
                  <a:t> </a:t>
                </a:r>
              </a:p>
            </p:txBody>
          </p:sp>
        </mc:Fallback>
      </mc:AlternateContent>
      <p:sp>
        <p:nvSpPr>
          <p:cNvPr id="35" name="文本框 34">
            <a:extLst>
              <a:ext uri="{FF2B5EF4-FFF2-40B4-BE49-F238E27FC236}">
                <a16:creationId xmlns:a16="http://schemas.microsoft.com/office/drawing/2014/main" id="{D327364A-4758-478E-8667-AB34F8DCBAC9}"/>
              </a:ext>
            </a:extLst>
          </p:cNvPr>
          <p:cNvSpPr txBox="1"/>
          <p:nvPr/>
        </p:nvSpPr>
        <p:spPr>
          <a:xfrm>
            <a:off x="1605220" y="1352550"/>
            <a:ext cx="7724775" cy="646331"/>
          </a:xfrm>
          <a:prstGeom prst="rect">
            <a:avLst/>
          </a:prstGeom>
          <a:noFill/>
        </p:spPr>
        <p:txBody>
          <a:bodyPr wrap="square" rtlCol="0">
            <a:spAutoFit/>
          </a:bodyPr>
          <a:lstStyle/>
          <a:p>
            <a:r>
              <a:rPr lang="zh-CN" altLang="en-US" dirty="0"/>
              <a:t>水分子受到垂直于表面向内的力，而表面张力平行于表面，前者是实质，后者是表现，即紧密联系又有区别，并不矛盾。（徐载通 </a:t>
            </a:r>
            <a:r>
              <a:rPr lang="en-US" altLang="zh-CN" dirty="0"/>
              <a:t>1985</a:t>
            </a:r>
            <a:r>
              <a:rPr lang="zh-CN" altLang="en-US" dirty="0"/>
              <a:t>）</a:t>
            </a:r>
            <a:endParaRPr lang="en-US" altLang="zh-CN" dirty="0"/>
          </a:p>
        </p:txBody>
      </p:sp>
      <p:sp>
        <p:nvSpPr>
          <p:cNvPr id="3" name="左大括号 2">
            <a:extLst>
              <a:ext uri="{FF2B5EF4-FFF2-40B4-BE49-F238E27FC236}">
                <a16:creationId xmlns:a16="http://schemas.microsoft.com/office/drawing/2014/main" id="{55222929-6B48-4F9A-9997-48BAEB0E7BD1}"/>
              </a:ext>
            </a:extLst>
          </p:cNvPr>
          <p:cNvSpPr/>
          <p:nvPr/>
        </p:nvSpPr>
        <p:spPr>
          <a:xfrm>
            <a:off x="2409824" y="2687121"/>
            <a:ext cx="638176" cy="1914525"/>
          </a:xfrm>
          <a:prstGeom prst="leftBrace">
            <a:avLst>
              <a:gd name="adj1" fmla="val 8333"/>
              <a:gd name="adj2" fmla="val 49005"/>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92956C0A-B20A-435E-A254-409942E909C6}"/>
              </a:ext>
            </a:extLst>
          </p:cNvPr>
          <p:cNvSpPr txBox="1"/>
          <p:nvPr/>
        </p:nvSpPr>
        <p:spPr>
          <a:xfrm>
            <a:off x="3048000" y="2590800"/>
            <a:ext cx="5605720" cy="461665"/>
          </a:xfrm>
          <a:prstGeom prst="rect">
            <a:avLst/>
          </a:prstGeom>
          <a:noFill/>
        </p:spPr>
        <p:txBody>
          <a:bodyPr wrap="square" rtlCol="0">
            <a:spAutoFit/>
          </a:bodyPr>
          <a:lstStyle/>
          <a:p>
            <a:r>
              <a:rPr lang="en-US" altLang="zh-CN" sz="2400" dirty="0"/>
              <a:t>1</a:t>
            </a:r>
            <a:r>
              <a:rPr lang="zh-CN" altLang="en-US" sz="2400" dirty="0"/>
              <a:t>：从宏观（唯象）（属性）的角度考虑</a:t>
            </a:r>
          </a:p>
        </p:txBody>
      </p:sp>
      <p:sp>
        <p:nvSpPr>
          <p:cNvPr id="6" name="文本框 5">
            <a:extLst>
              <a:ext uri="{FF2B5EF4-FFF2-40B4-BE49-F238E27FC236}">
                <a16:creationId xmlns:a16="http://schemas.microsoft.com/office/drawing/2014/main" id="{DB576AD1-D1E9-4170-9280-2B43042630A7}"/>
              </a:ext>
            </a:extLst>
          </p:cNvPr>
          <p:cNvSpPr txBox="1"/>
          <p:nvPr/>
        </p:nvSpPr>
        <p:spPr>
          <a:xfrm>
            <a:off x="3133725" y="4076700"/>
            <a:ext cx="5224720" cy="461665"/>
          </a:xfrm>
          <a:prstGeom prst="rect">
            <a:avLst/>
          </a:prstGeom>
          <a:noFill/>
        </p:spPr>
        <p:txBody>
          <a:bodyPr wrap="square" rtlCol="0">
            <a:spAutoFit/>
          </a:bodyPr>
          <a:lstStyle/>
          <a:p>
            <a:r>
              <a:rPr lang="en-US" altLang="zh-CN" sz="2400" dirty="0"/>
              <a:t>2</a:t>
            </a:r>
            <a:r>
              <a:rPr lang="zh-CN" altLang="en-US" dirty="0"/>
              <a:t>：</a:t>
            </a:r>
            <a:r>
              <a:rPr lang="zh-CN" altLang="en-US" sz="2400" dirty="0"/>
              <a:t>微观</a:t>
            </a:r>
            <a:r>
              <a:rPr lang="en-US" altLang="zh-CN" sz="2400" dirty="0"/>
              <a:t>(</a:t>
            </a:r>
            <a:r>
              <a:rPr lang="zh-CN" altLang="en-US" sz="2400" dirty="0"/>
              <a:t>本质</a:t>
            </a:r>
            <a:r>
              <a:rPr lang="en-US" altLang="zh-CN" sz="2400" dirty="0"/>
              <a:t>)</a:t>
            </a:r>
            <a:r>
              <a:rPr lang="zh-CN" altLang="en-US" sz="2400" dirty="0"/>
              <a:t>的角度考虑</a:t>
            </a:r>
            <a:endParaRPr lang="zh-CN" altLang="en-US" dirty="0"/>
          </a:p>
        </p:txBody>
      </p:sp>
    </p:spTree>
    <p:extLst>
      <p:ext uri="{BB962C8B-B14F-4D97-AF65-F5344CB8AC3E}">
        <p14:creationId xmlns:p14="http://schemas.microsoft.com/office/powerpoint/2010/main" val="1598152294"/>
      </p:ext>
    </p:extLst>
  </p:cSld>
  <p:clrMapOvr>
    <a:masterClrMapping/>
  </p:clrMapOvr>
  <p:transition spd="slow">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3" cstate="print">
            <a:extLst>
              <a:ext uri="{28A0092B-C50C-407E-A947-70E740481C1C}">
                <a14:useLocalDpi xmlns:a14="http://schemas.microsoft.com/office/drawing/2010/main" val="0"/>
              </a:ext>
            </a:extLst>
          </a:blip>
          <a:srcRect b="11429"/>
          <a:stretch/>
        </p:blipFill>
        <p:spPr>
          <a:xfrm>
            <a:off x="315988" y="274023"/>
            <a:ext cx="924619" cy="816428"/>
          </a:xfrm>
          <a:prstGeom prst="rect">
            <a:avLst/>
          </a:prstGeom>
        </p:spPr>
      </p:pic>
      <p:sp>
        <p:nvSpPr>
          <p:cNvPr id="2" name="文本框 1">
            <a:extLst>
              <a:ext uri="{FF2B5EF4-FFF2-40B4-BE49-F238E27FC236}">
                <a16:creationId xmlns:a16="http://schemas.microsoft.com/office/drawing/2014/main" id="{2DE81D2B-A502-4C3E-8EBB-18204C01FF52}"/>
              </a:ext>
            </a:extLst>
          </p:cNvPr>
          <p:cNvSpPr txBox="1"/>
          <p:nvPr/>
        </p:nvSpPr>
        <p:spPr>
          <a:xfrm>
            <a:off x="1605220" y="391554"/>
            <a:ext cx="5812971" cy="584775"/>
          </a:xfrm>
          <a:prstGeom prst="rect">
            <a:avLst/>
          </a:prstGeom>
          <a:noFill/>
        </p:spPr>
        <p:txBody>
          <a:bodyPr wrap="square" rtlCol="0">
            <a:spAutoFit/>
          </a:bodyPr>
          <a:lstStyle/>
          <a:p>
            <a:r>
              <a:rPr lang="zh-CN" altLang="en-US" sz="3200" dirty="0">
                <a:solidFill>
                  <a:schemeClr val="accent1"/>
                </a:solidFill>
                <a:latin typeface="幼圆" panose="02010509060101010101" pitchFamily="49" charset="-122"/>
                <a:ea typeface="幼圆" panose="02010509060101010101" pitchFamily="49" charset="-122"/>
              </a:rPr>
              <a:t>表面张力问题：宏观角度</a:t>
            </a:r>
          </a:p>
        </p:txBody>
      </p:sp>
      <p:grpSp>
        <p:nvGrpSpPr>
          <p:cNvPr id="102" name="组合 101">
            <a:extLst>
              <a:ext uri="{FF2B5EF4-FFF2-40B4-BE49-F238E27FC236}">
                <a16:creationId xmlns:a16="http://schemas.microsoft.com/office/drawing/2014/main" id="{78097604-3469-49C3-BB9B-DA794B7E9C41}"/>
              </a:ext>
            </a:extLst>
          </p:cNvPr>
          <p:cNvGrpSpPr/>
          <p:nvPr/>
        </p:nvGrpSpPr>
        <p:grpSpPr>
          <a:xfrm>
            <a:off x="600744" y="1822414"/>
            <a:ext cx="11795904" cy="3851514"/>
            <a:chOff x="600744" y="1822414"/>
            <a:chExt cx="11795904" cy="3851514"/>
          </a:xfrm>
        </p:grpSpPr>
        <p:pic>
          <p:nvPicPr>
            <p:cNvPr id="7" name="图片 6">
              <a:extLst>
                <a:ext uri="{FF2B5EF4-FFF2-40B4-BE49-F238E27FC236}">
                  <a16:creationId xmlns:a16="http://schemas.microsoft.com/office/drawing/2014/main" id="{78B53F83-E9FC-4D08-BDB9-BB96CE2A5255}"/>
                </a:ext>
              </a:extLst>
            </p:cNvPr>
            <p:cNvPicPr>
              <a:picLocks noChangeAspect="1"/>
            </p:cNvPicPr>
            <p:nvPr/>
          </p:nvPicPr>
          <p:blipFill>
            <a:blip r:embed="rId4"/>
            <a:stretch>
              <a:fillRect/>
            </a:stretch>
          </p:blipFill>
          <p:spPr>
            <a:xfrm>
              <a:off x="4312939" y="3191474"/>
              <a:ext cx="3490913" cy="1336521"/>
            </a:xfrm>
            <a:prstGeom prst="rect">
              <a:avLst/>
            </a:prstGeom>
          </p:spPr>
        </p:pic>
        <p:sp>
          <p:nvSpPr>
            <p:cNvPr id="8" name="文本框 7">
              <a:extLst>
                <a:ext uri="{FF2B5EF4-FFF2-40B4-BE49-F238E27FC236}">
                  <a16:creationId xmlns:a16="http://schemas.microsoft.com/office/drawing/2014/main" id="{8BA5CB4B-FF3B-4BA5-9563-9BB427799153}"/>
                </a:ext>
              </a:extLst>
            </p:cNvPr>
            <p:cNvSpPr txBox="1"/>
            <p:nvPr/>
          </p:nvSpPr>
          <p:spPr>
            <a:xfrm>
              <a:off x="600744" y="1822414"/>
              <a:ext cx="7553325" cy="1200329"/>
            </a:xfrm>
            <a:prstGeom prst="rect">
              <a:avLst/>
            </a:prstGeom>
            <a:noFill/>
          </p:spPr>
          <p:txBody>
            <a:bodyPr wrap="square" rtlCol="0">
              <a:spAutoFit/>
            </a:bodyPr>
            <a:lstStyle/>
            <a:p>
              <a:r>
                <a:rPr lang="zh-CN" altLang="en-US" sz="2400" dirty="0"/>
                <a:t>表面张力的效果是最小化面积，所以当一个地方曲率大（比较凸）的时候会受到一下较大的力，从而将其按“平”。</a:t>
              </a:r>
            </a:p>
          </p:txBody>
        </p:sp>
        <p:pic>
          <p:nvPicPr>
            <p:cNvPr id="9" name="图片 8">
              <a:extLst>
                <a:ext uri="{FF2B5EF4-FFF2-40B4-BE49-F238E27FC236}">
                  <a16:creationId xmlns:a16="http://schemas.microsoft.com/office/drawing/2014/main" id="{7A4F1E43-33AC-4425-B80C-A2A20C226D47}"/>
                </a:ext>
              </a:extLst>
            </p:cNvPr>
            <p:cNvPicPr>
              <a:picLocks noChangeAspect="1"/>
            </p:cNvPicPr>
            <p:nvPr/>
          </p:nvPicPr>
          <p:blipFill>
            <a:blip r:embed="rId5"/>
            <a:stretch>
              <a:fillRect/>
            </a:stretch>
          </p:blipFill>
          <p:spPr>
            <a:xfrm>
              <a:off x="3515001" y="4562523"/>
              <a:ext cx="5480376" cy="1111405"/>
            </a:xfrm>
            <a:prstGeom prst="rect">
              <a:avLst/>
            </a:prstGeom>
          </p:spPr>
        </p:pic>
        <p:sp>
          <p:nvSpPr>
            <p:cNvPr id="10" name="文本框 9">
              <a:extLst>
                <a:ext uri="{FF2B5EF4-FFF2-40B4-BE49-F238E27FC236}">
                  <a16:creationId xmlns:a16="http://schemas.microsoft.com/office/drawing/2014/main" id="{3EA6A6D9-4866-4705-BC9E-6F4E4A985DFC}"/>
                </a:ext>
              </a:extLst>
            </p:cNvPr>
            <p:cNvSpPr txBox="1"/>
            <p:nvPr/>
          </p:nvSpPr>
          <p:spPr>
            <a:xfrm>
              <a:off x="8118139" y="2047713"/>
              <a:ext cx="4278509" cy="369332"/>
            </a:xfrm>
            <a:prstGeom prst="rect">
              <a:avLst/>
            </a:prstGeom>
            <a:noFill/>
          </p:spPr>
          <p:txBody>
            <a:bodyPr wrap="square" rtlCol="0">
              <a:spAutoFit/>
            </a:bodyPr>
            <a:lstStyle/>
            <a:p>
              <a:r>
                <a:rPr lang="zh-CN" altLang="en-US" dirty="0"/>
                <a:t>用法向量的发散程度衡量了曲率的大小</a:t>
              </a:r>
            </a:p>
          </p:txBody>
        </p:sp>
      </p:grpSp>
      <p:sp>
        <p:nvSpPr>
          <p:cNvPr id="11" name="文本框 10">
            <a:extLst>
              <a:ext uri="{FF2B5EF4-FFF2-40B4-BE49-F238E27FC236}">
                <a16:creationId xmlns:a16="http://schemas.microsoft.com/office/drawing/2014/main" id="{7B4254D6-D6DC-4CEF-9F36-8B535C240F1E}"/>
              </a:ext>
            </a:extLst>
          </p:cNvPr>
          <p:cNvSpPr txBox="1"/>
          <p:nvPr/>
        </p:nvSpPr>
        <p:spPr>
          <a:xfrm>
            <a:off x="766545" y="1165607"/>
            <a:ext cx="4648200" cy="523220"/>
          </a:xfrm>
          <a:prstGeom prst="rect">
            <a:avLst/>
          </a:prstGeom>
          <a:noFill/>
        </p:spPr>
        <p:txBody>
          <a:bodyPr wrap="square" rtlCol="0">
            <a:spAutoFit/>
          </a:bodyPr>
          <a:lstStyle/>
          <a:p>
            <a:r>
              <a:rPr lang="zh-CN" altLang="en-US" sz="2800" dirty="0"/>
              <a:t>遇到的问题：无序时不准确</a:t>
            </a:r>
          </a:p>
        </p:txBody>
      </p:sp>
      <p:grpSp>
        <p:nvGrpSpPr>
          <p:cNvPr id="12" name="组合 11">
            <a:extLst>
              <a:ext uri="{FF2B5EF4-FFF2-40B4-BE49-F238E27FC236}">
                <a16:creationId xmlns:a16="http://schemas.microsoft.com/office/drawing/2014/main" id="{9AD04B09-097A-47CD-BC96-F37F5E92237B}"/>
              </a:ext>
            </a:extLst>
          </p:cNvPr>
          <p:cNvGrpSpPr/>
          <p:nvPr/>
        </p:nvGrpSpPr>
        <p:grpSpPr>
          <a:xfrm>
            <a:off x="766545" y="2559909"/>
            <a:ext cx="3564576" cy="2853375"/>
            <a:chOff x="766545" y="2559909"/>
            <a:chExt cx="3564576" cy="2853375"/>
          </a:xfrm>
        </p:grpSpPr>
        <p:sp>
          <p:nvSpPr>
            <p:cNvPr id="13" name="椭圆 12">
              <a:extLst>
                <a:ext uri="{FF2B5EF4-FFF2-40B4-BE49-F238E27FC236}">
                  <a16:creationId xmlns:a16="http://schemas.microsoft.com/office/drawing/2014/main" id="{B5D3CEF3-A9AE-4038-A710-5247F3F81D76}"/>
                </a:ext>
              </a:extLst>
            </p:cNvPr>
            <p:cNvSpPr/>
            <p:nvPr/>
          </p:nvSpPr>
          <p:spPr>
            <a:xfrm>
              <a:off x="2669459" y="2995153"/>
              <a:ext cx="422787" cy="42278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A5039794-065A-472E-AF4C-5148DA096284}"/>
                </a:ext>
              </a:extLst>
            </p:cNvPr>
            <p:cNvSpPr/>
            <p:nvPr/>
          </p:nvSpPr>
          <p:spPr>
            <a:xfrm>
              <a:off x="3485547" y="4390101"/>
              <a:ext cx="422787" cy="42278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a:extLst>
                <a:ext uri="{FF2B5EF4-FFF2-40B4-BE49-F238E27FC236}">
                  <a16:creationId xmlns:a16="http://schemas.microsoft.com/office/drawing/2014/main" id="{DC25B0F9-6131-4099-A879-9868BE4DF460}"/>
                </a:ext>
              </a:extLst>
            </p:cNvPr>
            <p:cNvSpPr/>
            <p:nvPr/>
          </p:nvSpPr>
          <p:spPr>
            <a:xfrm>
              <a:off x="2890694" y="4390102"/>
              <a:ext cx="422787" cy="42278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71379897-E9EF-4DA5-BDC4-589811D53BE0}"/>
                </a:ext>
              </a:extLst>
            </p:cNvPr>
            <p:cNvSpPr/>
            <p:nvPr/>
          </p:nvSpPr>
          <p:spPr>
            <a:xfrm>
              <a:off x="2322877" y="4367979"/>
              <a:ext cx="422787" cy="42278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7EA942A4-0855-49F4-B42F-D1BEE16FE6C3}"/>
                </a:ext>
              </a:extLst>
            </p:cNvPr>
            <p:cNvSpPr/>
            <p:nvPr/>
          </p:nvSpPr>
          <p:spPr>
            <a:xfrm>
              <a:off x="3221295" y="3925528"/>
              <a:ext cx="422787" cy="42278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79321CE0-F4F0-4B1A-AB59-D262F9721B20}"/>
                </a:ext>
              </a:extLst>
            </p:cNvPr>
            <p:cNvSpPr/>
            <p:nvPr/>
          </p:nvSpPr>
          <p:spPr>
            <a:xfrm>
              <a:off x="2638735" y="3868992"/>
              <a:ext cx="422787" cy="42278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12AEE353-D2F7-4842-8C7F-9C9518964E59}"/>
                </a:ext>
              </a:extLst>
            </p:cNvPr>
            <p:cNvSpPr/>
            <p:nvPr/>
          </p:nvSpPr>
          <p:spPr>
            <a:xfrm>
              <a:off x="2883312" y="3460955"/>
              <a:ext cx="422787" cy="42278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3323D7CF-2BE6-47B6-8BD3-D7F927BF730B}"/>
                </a:ext>
              </a:extLst>
            </p:cNvPr>
            <p:cNvSpPr/>
            <p:nvPr/>
          </p:nvSpPr>
          <p:spPr>
            <a:xfrm>
              <a:off x="2317957" y="3441291"/>
              <a:ext cx="422787" cy="42278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092B01F6-8A43-4CCA-B9F9-4B0275C4C240}"/>
                </a:ext>
              </a:extLst>
            </p:cNvPr>
            <p:cNvSpPr/>
            <p:nvPr/>
          </p:nvSpPr>
          <p:spPr>
            <a:xfrm>
              <a:off x="2056175" y="3868992"/>
              <a:ext cx="422787" cy="42278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FCF2CF83-B482-41A3-B062-226C3AB76CCB}"/>
                </a:ext>
              </a:extLst>
            </p:cNvPr>
            <p:cNvSpPr/>
            <p:nvPr/>
          </p:nvSpPr>
          <p:spPr>
            <a:xfrm>
              <a:off x="1755060" y="4377810"/>
              <a:ext cx="422787" cy="42278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3" name="组合 22">
              <a:extLst>
                <a:ext uri="{FF2B5EF4-FFF2-40B4-BE49-F238E27FC236}">
                  <a16:creationId xmlns:a16="http://schemas.microsoft.com/office/drawing/2014/main" id="{4ECD1E3E-9095-4ADF-9D1E-95227F78DCAB}"/>
                </a:ext>
              </a:extLst>
            </p:cNvPr>
            <p:cNvGrpSpPr/>
            <p:nvPr/>
          </p:nvGrpSpPr>
          <p:grpSpPr>
            <a:xfrm>
              <a:off x="2337618" y="2559909"/>
              <a:ext cx="422787" cy="427098"/>
              <a:chOff x="2320414" y="2615381"/>
              <a:chExt cx="422787" cy="427098"/>
            </a:xfrm>
          </p:grpSpPr>
          <p:sp>
            <p:nvSpPr>
              <p:cNvPr id="24" name="椭圆 23">
                <a:extLst>
                  <a:ext uri="{FF2B5EF4-FFF2-40B4-BE49-F238E27FC236}">
                    <a16:creationId xmlns:a16="http://schemas.microsoft.com/office/drawing/2014/main" id="{EE8402E3-D82A-47FD-A15A-074E23A682FB}"/>
                  </a:ext>
                </a:extLst>
              </p:cNvPr>
              <p:cNvSpPr/>
              <p:nvPr/>
            </p:nvSpPr>
            <p:spPr>
              <a:xfrm>
                <a:off x="2320414" y="2615381"/>
                <a:ext cx="422787" cy="42278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文本框 24">
                <a:extLst>
                  <a:ext uri="{FF2B5EF4-FFF2-40B4-BE49-F238E27FC236}">
                    <a16:creationId xmlns:a16="http://schemas.microsoft.com/office/drawing/2014/main" id="{349F899F-B9DB-4AE6-BB8C-5230C88AFBEE}"/>
                  </a:ext>
                </a:extLst>
              </p:cNvPr>
              <p:cNvSpPr txBox="1"/>
              <p:nvPr/>
            </p:nvSpPr>
            <p:spPr>
              <a:xfrm>
                <a:off x="2386782" y="2673147"/>
                <a:ext cx="251953" cy="369332"/>
              </a:xfrm>
              <a:prstGeom prst="rect">
                <a:avLst/>
              </a:prstGeom>
              <a:noFill/>
            </p:spPr>
            <p:txBody>
              <a:bodyPr wrap="square" rtlCol="0">
                <a:spAutoFit/>
              </a:bodyPr>
              <a:lstStyle/>
              <a:p>
                <a:r>
                  <a:rPr lang="en-US" altLang="zh-CN" dirty="0">
                    <a:solidFill>
                      <a:schemeClr val="bg1"/>
                    </a:solidFill>
                  </a:rPr>
                  <a:t>1</a:t>
                </a:r>
                <a:endParaRPr lang="zh-CN" altLang="en-US" dirty="0">
                  <a:solidFill>
                    <a:schemeClr val="bg1"/>
                  </a:solidFill>
                </a:endParaRPr>
              </a:p>
            </p:txBody>
          </p:sp>
        </p:grpSp>
        <p:sp>
          <p:nvSpPr>
            <p:cNvPr id="26" name="文本框 25">
              <a:extLst>
                <a:ext uri="{FF2B5EF4-FFF2-40B4-BE49-F238E27FC236}">
                  <a16:creationId xmlns:a16="http://schemas.microsoft.com/office/drawing/2014/main" id="{28016320-E96A-415B-924D-A18C32BF409B}"/>
                </a:ext>
              </a:extLst>
            </p:cNvPr>
            <p:cNvSpPr txBox="1"/>
            <p:nvPr/>
          </p:nvSpPr>
          <p:spPr>
            <a:xfrm>
              <a:off x="2713713" y="3023109"/>
              <a:ext cx="353961" cy="369332"/>
            </a:xfrm>
            <a:prstGeom prst="rect">
              <a:avLst/>
            </a:prstGeom>
            <a:noFill/>
          </p:spPr>
          <p:txBody>
            <a:bodyPr wrap="square" rtlCol="0">
              <a:spAutoFit/>
            </a:bodyPr>
            <a:lstStyle/>
            <a:p>
              <a:r>
                <a:rPr lang="en-US" altLang="zh-CN" dirty="0">
                  <a:solidFill>
                    <a:schemeClr val="bg1"/>
                  </a:solidFill>
                </a:rPr>
                <a:t>1</a:t>
              </a:r>
              <a:endParaRPr lang="zh-CN" altLang="en-US" dirty="0">
                <a:solidFill>
                  <a:schemeClr val="bg1"/>
                </a:solidFill>
              </a:endParaRPr>
            </a:p>
          </p:txBody>
        </p:sp>
        <p:sp>
          <p:nvSpPr>
            <p:cNvPr id="27" name="文本框 26">
              <a:extLst>
                <a:ext uri="{FF2B5EF4-FFF2-40B4-BE49-F238E27FC236}">
                  <a16:creationId xmlns:a16="http://schemas.microsoft.com/office/drawing/2014/main" id="{02D73E26-8794-4698-9C5A-2907AF7683D0}"/>
                </a:ext>
              </a:extLst>
            </p:cNvPr>
            <p:cNvSpPr txBox="1"/>
            <p:nvPr/>
          </p:nvSpPr>
          <p:spPr>
            <a:xfrm>
              <a:off x="2372033" y="3446502"/>
              <a:ext cx="353961" cy="369332"/>
            </a:xfrm>
            <a:prstGeom prst="rect">
              <a:avLst/>
            </a:prstGeom>
            <a:noFill/>
          </p:spPr>
          <p:txBody>
            <a:bodyPr wrap="square" rtlCol="0">
              <a:spAutoFit/>
            </a:bodyPr>
            <a:lstStyle/>
            <a:p>
              <a:r>
                <a:rPr lang="en-US" altLang="zh-CN" dirty="0">
                  <a:solidFill>
                    <a:schemeClr val="bg1"/>
                  </a:solidFill>
                </a:rPr>
                <a:t>1</a:t>
              </a:r>
              <a:endParaRPr lang="zh-CN" altLang="en-US" dirty="0">
                <a:solidFill>
                  <a:schemeClr val="bg1"/>
                </a:solidFill>
              </a:endParaRPr>
            </a:p>
          </p:txBody>
        </p:sp>
        <p:sp>
          <p:nvSpPr>
            <p:cNvPr id="28" name="文本框 27">
              <a:extLst>
                <a:ext uri="{FF2B5EF4-FFF2-40B4-BE49-F238E27FC236}">
                  <a16:creationId xmlns:a16="http://schemas.microsoft.com/office/drawing/2014/main" id="{FED5EDE1-2FB3-48D4-A108-C85183413EE6}"/>
                </a:ext>
              </a:extLst>
            </p:cNvPr>
            <p:cNvSpPr txBox="1"/>
            <p:nvPr/>
          </p:nvSpPr>
          <p:spPr>
            <a:xfrm>
              <a:off x="2958282" y="3479081"/>
              <a:ext cx="263014" cy="369332"/>
            </a:xfrm>
            <a:prstGeom prst="rect">
              <a:avLst/>
            </a:prstGeom>
            <a:noFill/>
          </p:spPr>
          <p:txBody>
            <a:bodyPr wrap="square" rtlCol="0">
              <a:spAutoFit/>
            </a:bodyPr>
            <a:lstStyle/>
            <a:p>
              <a:r>
                <a:rPr lang="en-US" altLang="zh-CN" dirty="0">
                  <a:solidFill>
                    <a:schemeClr val="bg1"/>
                  </a:solidFill>
                </a:rPr>
                <a:t>1</a:t>
              </a:r>
              <a:endParaRPr lang="zh-CN" altLang="en-US" dirty="0">
                <a:solidFill>
                  <a:schemeClr val="bg1"/>
                </a:solidFill>
              </a:endParaRPr>
            </a:p>
          </p:txBody>
        </p:sp>
        <p:sp>
          <p:nvSpPr>
            <p:cNvPr id="29" name="文本框 28">
              <a:extLst>
                <a:ext uri="{FF2B5EF4-FFF2-40B4-BE49-F238E27FC236}">
                  <a16:creationId xmlns:a16="http://schemas.microsoft.com/office/drawing/2014/main" id="{A5034265-05D7-4C8B-85DC-6C9D9B276EB2}"/>
                </a:ext>
              </a:extLst>
            </p:cNvPr>
            <p:cNvSpPr txBox="1"/>
            <p:nvPr/>
          </p:nvSpPr>
          <p:spPr>
            <a:xfrm>
              <a:off x="2696499" y="3899113"/>
              <a:ext cx="353961" cy="369332"/>
            </a:xfrm>
            <a:prstGeom prst="rect">
              <a:avLst/>
            </a:prstGeom>
            <a:noFill/>
          </p:spPr>
          <p:txBody>
            <a:bodyPr wrap="square" rtlCol="0">
              <a:spAutoFit/>
            </a:bodyPr>
            <a:lstStyle/>
            <a:p>
              <a:r>
                <a:rPr lang="en-US" altLang="zh-CN" dirty="0">
                  <a:solidFill>
                    <a:schemeClr val="bg1"/>
                  </a:solidFill>
                </a:rPr>
                <a:t>1</a:t>
              </a:r>
              <a:endParaRPr lang="zh-CN" altLang="en-US" dirty="0">
                <a:solidFill>
                  <a:schemeClr val="bg1"/>
                </a:solidFill>
              </a:endParaRPr>
            </a:p>
          </p:txBody>
        </p:sp>
        <p:sp>
          <p:nvSpPr>
            <p:cNvPr id="30" name="文本框 29">
              <a:extLst>
                <a:ext uri="{FF2B5EF4-FFF2-40B4-BE49-F238E27FC236}">
                  <a16:creationId xmlns:a16="http://schemas.microsoft.com/office/drawing/2014/main" id="{3DCCD52A-526A-4924-8C31-7422B5855E8F}"/>
                </a:ext>
              </a:extLst>
            </p:cNvPr>
            <p:cNvSpPr txBox="1"/>
            <p:nvPr/>
          </p:nvSpPr>
          <p:spPr>
            <a:xfrm>
              <a:off x="2968124" y="4416828"/>
              <a:ext cx="353961" cy="369332"/>
            </a:xfrm>
            <a:prstGeom prst="rect">
              <a:avLst/>
            </a:prstGeom>
            <a:noFill/>
          </p:spPr>
          <p:txBody>
            <a:bodyPr wrap="square" rtlCol="0">
              <a:spAutoFit/>
            </a:bodyPr>
            <a:lstStyle/>
            <a:p>
              <a:r>
                <a:rPr lang="en-US" altLang="zh-CN" dirty="0">
                  <a:solidFill>
                    <a:schemeClr val="bg1"/>
                  </a:solidFill>
                </a:rPr>
                <a:t>1</a:t>
              </a:r>
              <a:endParaRPr lang="zh-CN" altLang="en-US" dirty="0">
                <a:solidFill>
                  <a:schemeClr val="bg1"/>
                </a:solidFill>
              </a:endParaRPr>
            </a:p>
          </p:txBody>
        </p:sp>
        <p:sp>
          <p:nvSpPr>
            <p:cNvPr id="31" name="文本框 30">
              <a:extLst>
                <a:ext uri="{FF2B5EF4-FFF2-40B4-BE49-F238E27FC236}">
                  <a16:creationId xmlns:a16="http://schemas.microsoft.com/office/drawing/2014/main" id="{6134FFFC-1D5D-42C0-B712-7A1831D4DEF1}"/>
                </a:ext>
              </a:extLst>
            </p:cNvPr>
            <p:cNvSpPr txBox="1"/>
            <p:nvPr/>
          </p:nvSpPr>
          <p:spPr>
            <a:xfrm>
              <a:off x="2136676" y="3877909"/>
              <a:ext cx="353961" cy="369332"/>
            </a:xfrm>
            <a:prstGeom prst="rect">
              <a:avLst/>
            </a:prstGeom>
            <a:noFill/>
          </p:spPr>
          <p:txBody>
            <a:bodyPr wrap="square" rtlCol="0">
              <a:spAutoFit/>
            </a:bodyPr>
            <a:lstStyle/>
            <a:p>
              <a:r>
                <a:rPr lang="en-US" altLang="zh-CN" dirty="0">
                  <a:solidFill>
                    <a:schemeClr val="bg1"/>
                  </a:solidFill>
                </a:rPr>
                <a:t>1</a:t>
              </a:r>
              <a:endParaRPr lang="zh-CN" altLang="en-US" dirty="0">
                <a:solidFill>
                  <a:schemeClr val="bg1"/>
                </a:solidFill>
              </a:endParaRPr>
            </a:p>
          </p:txBody>
        </p:sp>
        <p:sp>
          <p:nvSpPr>
            <p:cNvPr id="32" name="文本框 31">
              <a:extLst>
                <a:ext uri="{FF2B5EF4-FFF2-40B4-BE49-F238E27FC236}">
                  <a16:creationId xmlns:a16="http://schemas.microsoft.com/office/drawing/2014/main" id="{5AF91488-1C8C-4F9C-99AC-5D18BB061FB3}"/>
                </a:ext>
              </a:extLst>
            </p:cNvPr>
            <p:cNvSpPr txBox="1"/>
            <p:nvPr/>
          </p:nvSpPr>
          <p:spPr>
            <a:xfrm>
              <a:off x="1828099" y="4416828"/>
              <a:ext cx="353961" cy="369332"/>
            </a:xfrm>
            <a:prstGeom prst="rect">
              <a:avLst/>
            </a:prstGeom>
            <a:noFill/>
          </p:spPr>
          <p:txBody>
            <a:bodyPr wrap="square" rtlCol="0">
              <a:spAutoFit/>
            </a:bodyPr>
            <a:lstStyle/>
            <a:p>
              <a:r>
                <a:rPr lang="en-US" altLang="zh-CN" dirty="0">
                  <a:solidFill>
                    <a:schemeClr val="bg1"/>
                  </a:solidFill>
                </a:rPr>
                <a:t>1</a:t>
              </a:r>
              <a:endParaRPr lang="zh-CN" altLang="en-US" dirty="0">
                <a:solidFill>
                  <a:schemeClr val="bg1"/>
                </a:solidFill>
              </a:endParaRPr>
            </a:p>
          </p:txBody>
        </p:sp>
        <p:sp>
          <p:nvSpPr>
            <p:cNvPr id="33" name="文本框 32">
              <a:extLst>
                <a:ext uri="{FF2B5EF4-FFF2-40B4-BE49-F238E27FC236}">
                  <a16:creationId xmlns:a16="http://schemas.microsoft.com/office/drawing/2014/main" id="{5A07F597-2E97-4393-8B05-FD1541983C90}"/>
                </a:ext>
              </a:extLst>
            </p:cNvPr>
            <p:cNvSpPr txBox="1"/>
            <p:nvPr/>
          </p:nvSpPr>
          <p:spPr>
            <a:xfrm>
              <a:off x="3275378" y="3982064"/>
              <a:ext cx="210169" cy="369332"/>
            </a:xfrm>
            <a:prstGeom prst="rect">
              <a:avLst/>
            </a:prstGeom>
            <a:noFill/>
          </p:spPr>
          <p:txBody>
            <a:bodyPr wrap="square" rtlCol="0">
              <a:spAutoFit/>
            </a:bodyPr>
            <a:lstStyle/>
            <a:p>
              <a:r>
                <a:rPr lang="en-US" altLang="zh-CN" dirty="0">
                  <a:solidFill>
                    <a:schemeClr val="bg1"/>
                  </a:solidFill>
                </a:rPr>
                <a:t>1</a:t>
              </a:r>
              <a:endParaRPr lang="zh-CN" altLang="en-US" dirty="0">
                <a:solidFill>
                  <a:schemeClr val="bg1"/>
                </a:solidFill>
              </a:endParaRPr>
            </a:p>
          </p:txBody>
        </p:sp>
        <p:sp>
          <p:nvSpPr>
            <p:cNvPr id="34" name="文本框 33">
              <a:extLst>
                <a:ext uri="{FF2B5EF4-FFF2-40B4-BE49-F238E27FC236}">
                  <a16:creationId xmlns:a16="http://schemas.microsoft.com/office/drawing/2014/main" id="{DD6BEFEF-444B-4BAE-A16E-3F46B46FDFFA}"/>
                </a:ext>
              </a:extLst>
            </p:cNvPr>
            <p:cNvSpPr txBox="1"/>
            <p:nvPr/>
          </p:nvSpPr>
          <p:spPr>
            <a:xfrm>
              <a:off x="3571581" y="4416828"/>
              <a:ext cx="72501" cy="383769"/>
            </a:xfrm>
            <a:prstGeom prst="rect">
              <a:avLst/>
            </a:prstGeom>
            <a:noFill/>
          </p:spPr>
          <p:txBody>
            <a:bodyPr wrap="square" rtlCol="0">
              <a:spAutoFit/>
            </a:bodyPr>
            <a:lstStyle/>
            <a:p>
              <a:r>
                <a:rPr lang="en-US" altLang="zh-CN" dirty="0">
                  <a:solidFill>
                    <a:schemeClr val="bg1"/>
                  </a:solidFill>
                </a:rPr>
                <a:t>1</a:t>
              </a:r>
              <a:endParaRPr lang="zh-CN" altLang="en-US" dirty="0">
                <a:solidFill>
                  <a:schemeClr val="bg1"/>
                </a:solidFill>
              </a:endParaRPr>
            </a:p>
          </p:txBody>
        </p:sp>
        <p:sp>
          <p:nvSpPr>
            <p:cNvPr id="36" name="文本框 35">
              <a:extLst>
                <a:ext uri="{FF2B5EF4-FFF2-40B4-BE49-F238E27FC236}">
                  <a16:creationId xmlns:a16="http://schemas.microsoft.com/office/drawing/2014/main" id="{971622A4-999F-4668-8FB4-C9E52F7672C3}"/>
                </a:ext>
              </a:extLst>
            </p:cNvPr>
            <p:cNvSpPr txBox="1"/>
            <p:nvPr/>
          </p:nvSpPr>
          <p:spPr>
            <a:xfrm>
              <a:off x="2394166" y="4394706"/>
              <a:ext cx="353961" cy="369332"/>
            </a:xfrm>
            <a:prstGeom prst="rect">
              <a:avLst/>
            </a:prstGeom>
            <a:noFill/>
          </p:spPr>
          <p:txBody>
            <a:bodyPr wrap="square" rtlCol="0">
              <a:spAutoFit/>
            </a:bodyPr>
            <a:lstStyle/>
            <a:p>
              <a:r>
                <a:rPr lang="en-US" altLang="zh-CN" dirty="0">
                  <a:solidFill>
                    <a:schemeClr val="bg1"/>
                  </a:solidFill>
                </a:rPr>
                <a:t>1</a:t>
              </a:r>
              <a:endParaRPr lang="zh-CN" altLang="en-US" dirty="0">
                <a:solidFill>
                  <a:schemeClr val="bg1"/>
                </a:solidFill>
              </a:endParaRPr>
            </a:p>
          </p:txBody>
        </p:sp>
        <p:grpSp>
          <p:nvGrpSpPr>
            <p:cNvPr id="37" name="组合 36">
              <a:extLst>
                <a:ext uri="{FF2B5EF4-FFF2-40B4-BE49-F238E27FC236}">
                  <a16:creationId xmlns:a16="http://schemas.microsoft.com/office/drawing/2014/main" id="{3A614FA1-4D6C-41AC-B6AB-0E16C98B8DCC}"/>
                </a:ext>
              </a:extLst>
            </p:cNvPr>
            <p:cNvGrpSpPr/>
            <p:nvPr/>
          </p:nvGrpSpPr>
          <p:grpSpPr>
            <a:xfrm>
              <a:off x="1970666" y="3011776"/>
              <a:ext cx="422787" cy="427098"/>
              <a:chOff x="2320414" y="2615381"/>
              <a:chExt cx="422787" cy="427098"/>
            </a:xfrm>
          </p:grpSpPr>
          <p:sp>
            <p:nvSpPr>
              <p:cNvPr id="38" name="椭圆 37">
                <a:extLst>
                  <a:ext uri="{FF2B5EF4-FFF2-40B4-BE49-F238E27FC236}">
                    <a16:creationId xmlns:a16="http://schemas.microsoft.com/office/drawing/2014/main" id="{63AAC355-D907-4172-831F-73B7357E5373}"/>
                  </a:ext>
                </a:extLst>
              </p:cNvPr>
              <p:cNvSpPr/>
              <p:nvPr/>
            </p:nvSpPr>
            <p:spPr>
              <a:xfrm>
                <a:off x="2320414" y="2615381"/>
                <a:ext cx="422787" cy="42278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文本框 38">
                <a:extLst>
                  <a:ext uri="{FF2B5EF4-FFF2-40B4-BE49-F238E27FC236}">
                    <a16:creationId xmlns:a16="http://schemas.microsoft.com/office/drawing/2014/main" id="{3D24155A-688B-4914-839E-78AC7101EDB4}"/>
                  </a:ext>
                </a:extLst>
              </p:cNvPr>
              <p:cNvSpPr txBox="1"/>
              <p:nvPr/>
            </p:nvSpPr>
            <p:spPr>
              <a:xfrm>
                <a:off x="2386782" y="2673147"/>
                <a:ext cx="251953" cy="369332"/>
              </a:xfrm>
              <a:prstGeom prst="rect">
                <a:avLst/>
              </a:prstGeom>
              <a:noFill/>
            </p:spPr>
            <p:txBody>
              <a:bodyPr wrap="square" rtlCol="0">
                <a:spAutoFit/>
              </a:bodyPr>
              <a:lstStyle/>
              <a:p>
                <a:r>
                  <a:rPr lang="en-US" altLang="zh-CN" dirty="0">
                    <a:solidFill>
                      <a:schemeClr val="bg1"/>
                    </a:solidFill>
                  </a:rPr>
                  <a:t>1</a:t>
                </a:r>
                <a:endParaRPr lang="zh-CN" altLang="en-US" dirty="0">
                  <a:solidFill>
                    <a:schemeClr val="bg1"/>
                  </a:solidFill>
                </a:endParaRPr>
              </a:p>
            </p:txBody>
          </p:sp>
        </p:grpSp>
        <p:grpSp>
          <p:nvGrpSpPr>
            <p:cNvPr id="40" name="组合 39">
              <a:extLst>
                <a:ext uri="{FF2B5EF4-FFF2-40B4-BE49-F238E27FC236}">
                  <a16:creationId xmlns:a16="http://schemas.microsoft.com/office/drawing/2014/main" id="{701FF4FE-4F74-4DEE-8974-34A29E74127C}"/>
                </a:ext>
              </a:extLst>
            </p:cNvPr>
            <p:cNvGrpSpPr/>
            <p:nvPr/>
          </p:nvGrpSpPr>
          <p:grpSpPr>
            <a:xfrm>
              <a:off x="1428446" y="3896537"/>
              <a:ext cx="422787" cy="427098"/>
              <a:chOff x="2320414" y="2615381"/>
              <a:chExt cx="422787" cy="427098"/>
            </a:xfrm>
          </p:grpSpPr>
          <p:sp>
            <p:nvSpPr>
              <p:cNvPr id="41" name="椭圆 40">
                <a:extLst>
                  <a:ext uri="{FF2B5EF4-FFF2-40B4-BE49-F238E27FC236}">
                    <a16:creationId xmlns:a16="http://schemas.microsoft.com/office/drawing/2014/main" id="{1E7ED70D-D95A-4D36-88C1-4462A39E993C}"/>
                  </a:ext>
                </a:extLst>
              </p:cNvPr>
              <p:cNvSpPr/>
              <p:nvPr/>
            </p:nvSpPr>
            <p:spPr>
              <a:xfrm>
                <a:off x="2320414" y="2615381"/>
                <a:ext cx="422787" cy="42278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a:extLst>
                  <a:ext uri="{FF2B5EF4-FFF2-40B4-BE49-F238E27FC236}">
                    <a16:creationId xmlns:a16="http://schemas.microsoft.com/office/drawing/2014/main" id="{AF8F34A6-6EEF-4D4C-85A4-13D3289F8DD9}"/>
                  </a:ext>
                </a:extLst>
              </p:cNvPr>
              <p:cNvSpPr txBox="1"/>
              <p:nvPr/>
            </p:nvSpPr>
            <p:spPr>
              <a:xfrm>
                <a:off x="2386782" y="2673147"/>
                <a:ext cx="251953" cy="369332"/>
              </a:xfrm>
              <a:prstGeom prst="rect">
                <a:avLst/>
              </a:prstGeom>
              <a:noFill/>
            </p:spPr>
            <p:txBody>
              <a:bodyPr wrap="square" rtlCol="0">
                <a:spAutoFit/>
              </a:bodyPr>
              <a:lstStyle/>
              <a:p>
                <a:r>
                  <a:rPr lang="en-US" altLang="zh-CN" dirty="0">
                    <a:solidFill>
                      <a:schemeClr val="bg1"/>
                    </a:solidFill>
                  </a:rPr>
                  <a:t>1</a:t>
                </a:r>
                <a:endParaRPr lang="zh-CN" altLang="en-US" dirty="0">
                  <a:solidFill>
                    <a:schemeClr val="bg1"/>
                  </a:solidFill>
                </a:endParaRPr>
              </a:p>
            </p:txBody>
          </p:sp>
        </p:grpSp>
        <p:grpSp>
          <p:nvGrpSpPr>
            <p:cNvPr id="43" name="组合 42">
              <a:extLst>
                <a:ext uri="{FF2B5EF4-FFF2-40B4-BE49-F238E27FC236}">
                  <a16:creationId xmlns:a16="http://schemas.microsoft.com/office/drawing/2014/main" id="{1E81D29E-9E4C-4791-B50B-2E32C0BD8699}"/>
                </a:ext>
              </a:extLst>
            </p:cNvPr>
            <p:cNvGrpSpPr/>
            <p:nvPr/>
          </p:nvGrpSpPr>
          <p:grpSpPr>
            <a:xfrm>
              <a:off x="1681692" y="3394911"/>
              <a:ext cx="422787" cy="422787"/>
              <a:chOff x="2320414" y="2615381"/>
              <a:chExt cx="422787" cy="422787"/>
            </a:xfrm>
          </p:grpSpPr>
          <p:sp>
            <p:nvSpPr>
              <p:cNvPr id="44" name="椭圆 43">
                <a:extLst>
                  <a:ext uri="{FF2B5EF4-FFF2-40B4-BE49-F238E27FC236}">
                    <a16:creationId xmlns:a16="http://schemas.microsoft.com/office/drawing/2014/main" id="{0E800AA5-DBE5-4996-9438-E009F75A0181}"/>
                  </a:ext>
                </a:extLst>
              </p:cNvPr>
              <p:cNvSpPr/>
              <p:nvPr/>
            </p:nvSpPr>
            <p:spPr>
              <a:xfrm>
                <a:off x="2320414" y="2615381"/>
                <a:ext cx="422787" cy="42278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文本框 44">
                <a:extLst>
                  <a:ext uri="{FF2B5EF4-FFF2-40B4-BE49-F238E27FC236}">
                    <a16:creationId xmlns:a16="http://schemas.microsoft.com/office/drawing/2014/main" id="{85F8B7B7-56AB-4493-B670-47385517F06C}"/>
                  </a:ext>
                </a:extLst>
              </p:cNvPr>
              <p:cNvSpPr txBox="1"/>
              <p:nvPr/>
            </p:nvSpPr>
            <p:spPr>
              <a:xfrm>
                <a:off x="2382523" y="2660855"/>
                <a:ext cx="251953" cy="369332"/>
              </a:xfrm>
              <a:prstGeom prst="rect">
                <a:avLst/>
              </a:prstGeom>
              <a:noFill/>
            </p:spPr>
            <p:txBody>
              <a:bodyPr wrap="square" rtlCol="0">
                <a:spAutoFit/>
              </a:bodyPr>
              <a:lstStyle/>
              <a:p>
                <a:r>
                  <a:rPr lang="en-US" altLang="zh-CN" dirty="0">
                    <a:solidFill>
                      <a:schemeClr val="bg1"/>
                    </a:solidFill>
                  </a:rPr>
                  <a:t>1</a:t>
                </a:r>
                <a:endParaRPr lang="zh-CN" altLang="en-US" dirty="0">
                  <a:solidFill>
                    <a:schemeClr val="bg1"/>
                  </a:solidFill>
                </a:endParaRPr>
              </a:p>
            </p:txBody>
          </p:sp>
        </p:grpSp>
        <p:grpSp>
          <p:nvGrpSpPr>
            <p:cNvPr id="46" name="组合 45">
              <a:extLst>
                <a:ext uri="{FF2B5EF4-FFF2-40B4-BE49-F238E27FC236}">
                  <a16:creationId xmlns:a16="http://schemas.microsoft.com/office/drawing/2014/main" id="{968294EF-52BA-4DD6-96C0-C713670AD863}"/>
                </a:ext>
              </a:extLst>
            </p:cNvPr>
            <p:cNvGrpSpPr/>
            <p:nvPr/>
          </p:nvGrpSpPr>
          <p:grpSpPr>
            <a:xfrm>
              <a:off x="766545" y="4870654"/>
              <a:ext cx="422787" cy="427098"/>
              <a:chOff x="2320414" y="2615381"/>
              <a:chExt cx="422787" cy="427098"/>
            </a:xfrm>
          </p:grpSpPr>
          <p:sp>
            <p:nvSpPr>
              <p:cNvPr id="47" name="椭圆 46">
                <a:extLst>
                  <a:ext uri="{FF2B5EF4-FFF2-40B4-BE49-F238E27FC236}">
                    <a16:creationId xmlns:a16="http://schemas.microsoft.com/office/drawing/2014/main" id="{C06E5E56-0C42-43E8-883F-7AB0908713BA}"/>
                  </a:ext>
                </a:extLst>
              </p:cNvPr>
              <p:cNvSpPr/>
              <p:nvPr/>
            </p:nvSpPr>
            <p:spPr>
              <a:xfrm>
                <a:off x="2320414" y="2615381"/>
                <a:ext cx="422787" cy="42278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文本框 47">
                <a:extLst>
                  <a:ext uri="{FF2B5EF4-FFF2-40B4-BE49-F238E27FC236}">
                    <a16:creationId xmlns:a16="http://schemas.microsoft.com/office/drawing/2014/main" id="{1E1B557D-7EF1-43D7-9366-A42210D41A7A}"/>
                  </a:ext>
                </a:extLst>
              </p:cNvPr>
              <p:cNvSpPr txBox="1"/>
              <p:nvPr/>
            </p:nvSpPr>
            <p:spPr>
              <a:xfrm>
                <a:off x="2386782" y="2673147"/>
                <a:ext cx="251953" cy="369332"/>
              </a:xfrm>
              <a:prstGeom prst="rect">
                <a:avLst/>
              </a:prstGeom>
              <a:noFill/>
            </p:spPr>
            <p:txBody>
              <a:bodyPr wrap="square" rtlCol="0">
                <a:spAutoFit/>
              </a:bodyPr>
              <a:lstStyle/>
              <a:p>
                <a:r>
                  <a:rPr lang="en-US" altLang="zh-CN" dirty="0">
                    <a:solidFill>
                      <a:schemeClr val="bg1"/>
                    </a:solidFill>
                  </a:rPr>
                  <a:t>1</a:t>
                </a:r>
                <a:endParaRPr lang="zh-CN" altLang="en-US" dirty="0">
                  <a:solidFill>
                    <a:schemeClr val="bg1"/>
                  </a:solidFill>
                </a:endParaRPr>
              </a:p>
            </p:txBody>
          </p:sp>
        </p:grpSp>
        <p:grpSp>
          <p:nvGrpSpPr>
            <p:cNvPr id="49" name="组合 48">
              <a:extLst>
                <a:ext uri="{FF2B5EF4-FFF2-40B4-BE49-F238E27FC236}">
                  <a16:creationId xmlns:a16="http://schemas.microsoft.com/office/drawing/2014/main" id="{0F43F0F7-01F0-4893-9AF1-93594D825D7E}"/>
                </a:ext>
              </a:extLst>
            </p:cNvPr>
            <p:cNvGrpSpPr/>
            <p:nvPr/>
          </p:nvGrpSpPr>
          <p:grpSpPr>
            <a:xfrm>
              <a:off x="1120880" y="4390101"/>
              <a:ext cx="422787" cy="427098"/>
              <a:chOff x="2320414" y="2615381"/>
              <a:chExt cx="422787" cy="427098"/>
            </a:xfrm>
          </p:grpSpPr>
          <p:sp>
            <p:nvSpPr>
              <p:cNvPr id="50" name="椭圆 49">
                <a:extLst>
                  <a:ext uri="{FF2B5EF4-FFF2-40B4-BE49-F238E27FC236}">
                    <a16:creationId xmlns:a16="http://schemas.microsoft.com/office/drawing/2014/main" id="{23F0C796-AC7B-4CAF-B245-38C387F419DC}"/>
                  </a:ext>
                </a:extLst>
              </p:cNvPr>
              <p:cNvSpPr/>
              <p:nvPr/>
            </p:nvSpPr>
            <p:spPr>
              <a:xfrm>
                <a:off x="2320414" y="2615381"/>
                <a:ext cx="422787" cy="42278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文本框 50">
                <a:extLst>
                  <a:ext uri="{FF2B5EF4-FFF2-40B4-BE49-F238E27FC236}">
                    <a16:creationId xmlns:a16="http://schemas.microsoft.com/office/drawing/2014/main" id="{7555C4FE-68F9-4D0F-A732-262E234447E4}"/>
                  </a:ext>
                </a:extLst>
              </p:cNvPr>
              <p:cNvSpPr txBox="1"/>
              <p:nvPr/>
            </p:nvSpPr>
            <p:spPr>
              <a:xfrm>
                <a:off x="2386782" y="2673147"/>
                <a:ext cx="251953" cy="369332"/>
              </a:xfrm>
              <a:prstGeom prst="rect">
                <a:avLst/>
              </a:prstGeom>
              <a:noFill/>
            </p:spPr>
            <p:txBody>
              <a:bodyPr wrap="square" rtlCol="0">
                <a:spAutoFit/>
              </a:bodyPr>
              <a:lstStyle/>
              <a:p>
                <a:r>
                  <a:rPr lang="en-US" altLang="zh-CN" dirty="0">
                    <a:solidFill>
                      <a:schemeClr val="bg1"/>
                    </a:solidFill>
                  </a:rPr>
                  <a:t>1</a:t>
                </a:r>
                <a:endParaRPr lang="zh-CN" altLang="en-US" dirty="0">
                  <a:solidFill>
                    <a:schemeClr val="bg1"/>
                  </a:solidFill>
                </a:endParaRPr>
              </a:p>
            </p:txBody>
          </p:sp>
        </p:grpSp>
        <p:grpSp>
          <p:nvGrpSpPr>
            <p:cNvPr id="52" name="组合 51">
              <a:extLst>
                <a:ext uri="{FF2B5EF4-FFF2-40B4-BE49-F238E27FC236}">
                  <a16:creationId xmlns:a16="http://schemas.microsoft.com/office/drawing/2014/main" id="{B8ECC810-32B9-4C54-9B5B-1D504D24EB7A}"/>
                </a:ext>
              </a:extLst>
            </p:cNvPr>
            <p:cNvGrpSpPr/>
            <p:nvPr/>
          </p:nvGrpSpPr>
          <p:grpSpPr>
            <a:xfrm>
              <a:off x="3253442" y="4986186"/>
              <a:ext cx="422787" cy="427098"/>
              <a:chOff x="2320414" y="2615381"/>
              <a:chExt cx="422787" cy="427098"/>
            </a:xfrm>
          </p:grpSpPr>
          <p:sp>
            <p:nvSpPr>
              <p:cNvPr id="53" name="椭圆 52">
                <a:extLst>
                  <a:ext uri="{FF2B5EF4-FFF2-40B4-BE49-F238E27FC236}">
                    <a16:creationId xmlns:a16="http://schemas.microsoft.com/office/drawing/2014/main" id="{E530E066-4622-4F7C-BC89-BE62C66446AF}"/>
                  </a:ext>
                </a:extLst>
              </p:cNvPr>
              <p:cNvSpPr/>
              <p:nvPr/>
            </p:nvSpPr>
            <p:spPr>
              <a:xfrm>
                <a:off x="2320414" y="2615381"/>
                <a:ext cx="422787" cy="42278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文本框 53">
                <a:extLst>
                  <a:ext uri="{FF2B5EF4-FFF2-40B4-BE49-F238E27FC236}">
                    <a16:creationId xmlns:a16="http://schemas.microsoft.com/office/drawing/2014/main" id="{51199D42-3E14-42F9-96B3-981F0B548F59}"/>
                  </a:ext>
                </a:extLst>
              </p:cNvPr>
              <p:cNvSpPr txBox="1"/>
              <p:nvPr/>
            </p:nvSpPr>
            <p:spPr>
              <a:xfrm>
                <a:off x="2386782" y="2673147"/>
                <a:ext cx="251953" cy="369332"/>
              </a:xfrm>
              <a:prstGeom prst="rect">
                <a:avLst/>
              </a:prstGeom>
              <a:noFill/>
            </p:spPr>
            <p:txBody>
              <a:bodyPr wrap="square" rtlCol="0">
                <a:spAutoFit/>
              </a:bodyPr>
              <a:lstStyle/>
              <a:p>
                <a:r>
                  <a:rPr lang="en-US" altLang="zh-CN" dirty="0">
                    <a:solidFill>
                      <a:schemeClr val="bg1"/>
                    </a:solidFill>
                  </a:rPr>
                  <a:t>1</a:t>
                </a:r>
                <a:endParaRPr lang="zh-CN" altLang="en-US" dirty="0">
                  <a:solidFill>
                    <a:schemeClr val="bg1"/>
                  </a:solidFill>
                </a:endParaRPr>
              </a:p>
            </p:txBody>
          </p:sp>
        </p:grpSp>
        <p:grpSp>
          <p:nvGrpSpPr>
            <p:cNvPr id="55" name="组合 54">
              <a:extLst>
                <a:ext uri="{FF2B5EF4-FFF2-40B4-BE49-F238E27FC236}">
                  <a16:creationId xmlns:a16="http://schemas.microsoft.com/office/drawing/2014/main" id="{20D36B2D-982A-4965-AF71-67A7D21F29C5}"/>
                </a:ext>
              </a:extLst>
            </p:cNvPr>
            <p:cNvGrpSpPr/>
            <p:nvPr/>
          </p:nvGrpSpPr>
          <p:grpSpPr>
            <a:xfrm>
              <a:off x="2662085" y="4978502"/>
              <a:ext cx="422787" cy="427098"/>
              <a:chOff x="2320414" y="2615381"/>
              <a:chExt cx="422787" cy="427098"/>
            </a:xfrm>
          </p:grpSpPr>
          <p:sp>
            <p:nvSpPr>
              <p:cNvPr id="56" name="椭圆 55">
                <a:extLst>
                  <a:ext uri="{FF2B5EF4-FFF2-40B4-BE49-F238E27FC236}">
                    <a16:creationId xmlns:a16="http://schemas.microsoft.com/office/drawing/2014/main" id="{06CCFF12-630F-4060-AA93-6EA12D0B618D}"/>
                  </a:ext>
                </a:extLst>
              </p:cNvPr>
              <p:cNvSpPr/>
              <p:nvPr/>
            </p:nvSpPr>
            <p:spPr>
              <a:xfrm>
                <a:off x="2320414" y="2615381"/>
                <a:ext cx="422787" cy="42278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文本框 56">
                <a:extLst>
                  <a:ext uri="{FF2B5EF4-FFF2-40B4-BE49-F238E27FC236}">
                    <a16:creationId xmlns:a16="http://schemas.microsoft.com/office/drawing/2014/main" id="{64A111AF-E20A-4E83-A470-B9CBE878096D}"/>
                  </a:ext>
                </a:extLst>
              </p:cNvPr>
              <p:cNvSpPr txBox="1"/>
              <p:nvPr/>
            </p:nvSpPr>
            <p:spPr>
              <a:xfrm>
                <a:off x="2386782" y="2673147"/>
                <a:ext cx="251953" cy="369332"/>
              </a:xfrm>
              <a:prstGeom prst="rect">
                <a:avLst/>
              </a:prstGeom>
              <a:noFill/>
            </p:spPr>
            <p:txBody>
              <a:bodyPr wrap="square" rtlCol="0">
                <a:spAutoFit/>
              </a:bodyPr>
              <a:lstStyle/>
              <a:p>
                <a:r>
                  <a:rPr lang="en-US" altLang="zh-CN" dirty="0">
                    <a:solidFill>
                      <a:schemeClr val="bg1"/>
                    </a:solidFill>
                  </a:rPr>
                  <a:t>1</a:t>
                </a:r>
                <a:endParaRPr lang="zh-CN" altLang="en-US" dirty="0">
                  <a:solidFill>
                    <a:schemeClr val="bg1"/>
                  </a:solidFill>
                </a:endParaRPr>
              </a:p>
            </p:txBody>
          </p:sp>
        </p:grpSp>
        <p:grpSp>
          <p:nvGrpSpPr>
            <p:cNvPr id="58" name="组合 57">
              <a:extLst>
                <a:ext uri="{FF2B5EF4-FFF2-40B4-BE49-F238E27FC236}">
                  <a16:creationId xmlns:a16="http://schemas.microsoft.com/office/drawing/2014/main" id="{595C9889-655D-44DD-A38A-18063535B038}"/>
                </a:ext>
              </a:extLst>
            </p:cNvPr>
            <p:cNvGrpSpPr/>
            <p:nvPr/>
          </p:nvGrpSpPr>
          <p:grpSpPr>
            <a:xfrm>
              <a:off x="2070728" y="4957303"/>
              <a:ext cx="422787" cy="427098"/>
              <a:chOff x="2320414" y="2615381"/>
              <a:chExt cx="422787" cy="427098"/>
            </a:xfrm>
          </p:grpSpPr>
          <p:sp>
            <p:nvSpPr>
              <p:cNvPr id="59" name="椭圆 58">
                <a:extLst>
                  <a:ext uri="{FF2B5EF4-FFF2-40B4-BE49-F238E27FC236}">
                    <a16:creationId xmlns:a16="http://schemas.microsoft.com/office/drawing/2014/main" id="{F985620A-A7A0-475B-97C1-661A929FF070}"/>
                  </a:ext>
                </a:extLst>
              </p:cNvPr>
              <p:cNvSpPr/>
              <p:nvPr/>
            </p:nvSpPr>
            <p:spPr>
              <a:xfrm>
                <a:off x="2320414" y="2615381"/>
                <a:ext cx="422787" cy="42278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文本框 59">
                <a:extLst>
                  <a:ext uri="{FF2B5EF4-FFF2-40B4-BE49-F238E27FC236}">
                    <a16:creationId xmlns:a16="http://schemas.microsoft.com/office/drawing/2014/main" id="{0AF9B197-C5E0-4CD4-9CFF-6FCD0A824CC1}"/>
                  </a:ext>
                </a:extLst>
              </p:cNvPr>
              <p:cNvSpPr txBox="1"/>
              <p:nvPr/>
            </p:nvSpPr>
            <p:spPr>
              <a:xfrm>
                <a:off x="2386782" y="2673147"/>
                <a:ext cx="251953" cy="369332"/>
              </a:xfrm>
              <a:prstGeom prst="rect">
                <a:avLst/>
              </a:prstGeom>
              <a:noFill/>
            </p:spPr>
            <p:txBody>
              <a:bodyPr wrap="square" rtlCol="0">
                <a:spAutoFit/>
              </a:bodyPr>
              <a:lstStyle/>
              <a:p>
                <a:r>
                  <a:rPr lang="en-US" altLang="zh-CN" dirty="0">
                    <a:solidFill>
                      <a:schemeClr val="bg1"/>
                    </a:solidFill>
                  </a:rPr>
                  <a:t>1</a:t>
                </a:r>
                <a:endParaRPr lang="zh-CN" altLang="en-US" dirty="0">
                  <a:solidFill>
                    <a:schemeClr val="bg1"/>
                  </a:solidFill>
                </a:endParaRPr>
              </a:p>
            </p:txBody>
          </p:sp>
        </p:grpSp>
        <p:grpSp>
          <p:nvGrpSpPr>
            <p:cNvPr id="61" name="组合 60">
              <a:extLst>
                <a:ext uri="{FF2B5EF4-FFF2-40B4-BE49-F238E27FC236}">
                  <a16:creationId xmlns:a16="http://schemas.microsoft.com/office/drawing/2014/main" id="{E8CA6A17-54E2-4881-89F1-F19ED6A0E78E}"/>
                </a:ext>
              </a:extLst>
            </p:cNvPr>
            <p:cNvGrpSpPr/>
            <p:nvPr/>
          </p:nvGrpSpPr>
          <p:grpSpPr>
            <a:xfrm>
              <a:off x="1428445" y="4899537"/>
              <a:ext cx="422787" cy="427098"/>
              <a:chOff x="2320414" y="2615381"/>
              <a:chExt cx="422787" cy="427098"/>
            </a:xfrm>
          </p:grpSpPr>
          <p:sp>
            <p:nvSpPr>
              <p:cNvPr id="62" name="椭圆 61">
                <a:extLst>
                  <a:ext uri="{FF2B5EF4-FFF2-40B4-BE49-F238E27FC236}">
                    <a16:creationId xmlns:a16="http://schemas.microsoft.com/office/drawing/2014/main" id="{51C75A95-14AD-4E13-9270-DC944E65EDDE}"/>
                  </a:ext>
                </a:extLst>
              </p:cNvPr>
              <p:cNvSpPr/>
              <p:nvPr/>
            </p:nvSpPr>
            <p:spPr>
              <a:xfrm>
                <a:off x="2320414" y="2615381"/>
                <a:ext cx="422787" cy="42278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文本框 62">
                <a:extLst>
                  <a:ext uri="{FF2B5EF4-FFF2-40B4-BE49-F238E27FC236}">
                    <a16:creationId xmlns:a16="http://schemas.microsoft.com/office/drawing/2014/main" id="{8E26FEA6-7401-40F7-AB58-CFEE4568FDAD}"/>
                  </a:ext>
                </a:extLst>
              </p:cNvPr>
              <p:cNvSpPr txBox="1"/>
              <p:nvPr/>
            </p:nvSpPr>
            <p:spPr>
              <a:xfrm>
                <a:off x="2386782" y="2673147"/>
                <a:ext cx="251953" cy="369332"/>
              </a:xfrm>
              <a:prstGeom prst="rect">
                <a:avLst/>
              </a:prstGeom>
              <a:noFill/>
            </p:spPr>
            <p:txBody>
              <a:bodyPr wrap="square" rtlCol="0">
                <a:spAutoFit/>
              </a:bodyPr>
              <a:lstStyle/>
              <a:p>
                <a:r>
                  <a:rPr lang="en-US" altLang="zh-CN" dirty="0">
                    <a:solidFill>
                      <a:schemeClr val="bg1"/>
                    </a:solidFill>
                  </a:rPr>
                  <a:t>1</a:t>
                </a:r>
                <a:endParaRPr lang="zh-CN" altLang="en-US" dirty="0">
                  <a:solidFill>
                    <a:schemeClr val="bg1"/>
                  </a:solidFill>
                </a:endParaRPr>
              </a:p>
            </p:txBody>
          </p:sp>
        </p:grpSp>
        <p:grpSp>
          <p:nvGrpSpPr>
            <p:cNvPr id="64" name="组合 63">
              <a:extLst>
                <a:ext uri="{FF2B5EF4-FFF2-40B4-BE49-F238E27FC236}">
                  <a16:creationId xmlns:a16="http://schemas.microsoft.com/office/drawing/2014/main" id="{96EEC305-44B1-4B06-8ED2-E2A8EE52D2AA}"/>
                </a:ext>
              </a:extLst>
            </p:cNvPr>
            <p:cNvGrpSpPr/>
            <p:nvPr/>
          </p:nvGrpSpPr>
          <p:grpSpPr>
            <a:xfrm>
              <a:off x="3908334" y="4952992"/>
              <a:ext cx="422787" cy="427098"/>
              <a:chOff x="2320414" y="2615381"/>
              <a:chExt cx="422787" cy="427098"/>
            </a:xfrm>
          </p:grpSpPr>
          <p:sp>
            <p:nvSpPr>
              <p:cNvPr id="65" name="椭圆 64">
                <a:extLst>
                  <a:ext uri="{FF2B5EF4-FFF2-40B4-BE49-F238E27FC236}">
                    <a16:creationId xmlns:a16="http://schemas.microsoft.com/office/drawing/2014/main" id="{4CC951A3-F51F-424C-96D6-DB1A22D7157E}"/>
                  </a:ext>
                </a:extLst>
              </p:cNvPr>
              <p:cNvSpPr/>
              <p:nvPr/>
            </p:nvSpPr>
            <p:spPr>
              <a:xfrm>
                <a:off x="2320414" y="2615381"/>
                <a:ext cx="422787" cy="42278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文本框 65">
                <a:extLst>
                  <a:ext uri="{FF2B5EF4-FFF2-40B4-BE49-F238E27FC236}">
                    <a16:creationId xmlns:a16="http://schemas.microsoft.com/office/drawing/2014/main" id="{AF2B907F-49CB-440B-A01B-0CDBF797EE6A}"/>
                  </a:ext>
                </a:extLst>
              </p:cNvPr>
              <p:cNvSpPr txBox="1"/>
              <p:nvPr/>
            </p:nvSpPr>
            <p:spPr>
              <a:xfrm>
                <a:off x="2386782" y="2673147"/>
                <a:ext cx="251953" cy="369332"/>
              </a:xfrm>
              <a:prstGeom prst="rect">
                <a:avLst/>
              </a:prstGeom>
              <a:noFill/>
            </p:spPr>
            <p:txBody>
              <a:bodyPr wrap="square" rtlCol="0">
                <a:spAutoFit/>
              </a:bodyPr>
              <a:lstStyle/>
              <a:p>
                <a:r>
                  <a:rPr lang="en-US" altLang="zh-CN" dirty="0">
                    <a:solidFill>
                      <a:schemeClr val="bg1"/>
                    </a:solidFill>
                  </a:rPr>
                  <a:t>1</a:t>
                </a:r>
                <a:endParaRPr lang="zh-CN" altLang="en-US" dirty="0">
                  <a:solidFill>
                    <a:schemeClr val="bg1"/>
                  </a:solidFill>
                </a:endParaRPr>
              </a:p>
            </p:txBody>
          </p:sp>
        </p:grpSp>
      </p:grpSp>
      <p:grpSp>
        <p:nvGrpSpPr>
          <p:cNvPr id="101" name="组合 100">
            <a:extLst>
              <a:ext uri="{FF2B5EF4-FFF2-40B4-BE49-F238E27FC236}">
                <a16:creationId xmlns:a16="http://schemas.microsoft.com/office/drawing/2014/main" id="{53E97EC7-3C2F-4B5E-B7A4-E7247CC395A7}"/>
              </a:ext>
            </a:extLst>
          </p:cNvPr>
          <p:cNvGrpSpPr/>
          <p:nvPr/>
        </p:nvGrpSpPr>
        <p:grpSpPr>
          <a:xfrm>
            <a:off x="7362283" y="2011360"/>
            <a:ext cx="3708837" cy="3885885"/>
            <a:chOff x="7827188" y="2180232"/>
            <a:chExt cx="3708837" cy="3885885"/>
          </a:xfrm>
        </p:grpSpPr>
        <p:grpSp>
          <p:nvGrpSpPr>
            <p:cNvPr id="68" name="组合 67">
              <a:extLst>
                <a:ext uri="{FF2B5EF4-FFF2-40B4-BE49-F238E27FC236}">
                  <a16:creationId xmlns:a16="http://schemas.microsoft.com/office/drawing/2014/main" id="{323E1A3B-B348-4FB0-98A8-17C1E2C2353D}"/>
                </a:ext>
              </a:extLst>
            </p:cNvPr>
            <p:cNvGrpSpPr/>
            <p:nvPr/>
          </p:nvGrpSpPr>
          <p:grpSpPr>
            <a:xfrm>
              <a:off x="7827188" y="2813381"/>
              <a:ext cx="422787" cy="422787"/>
              <a:chOff x="8905550" y="2980653"/>
              <a:chExt cx="422787" cy="422787"/>
            </a:xfrm>
          </p:grpSpPr>
          <p:sp>
            <p:nvSpPr>
              <p:cNvPr id="69" name="椭圆 68">
                <a:extLst>
                  <a:ext uri="{FF2B5EF4-FFF2-40B4-BE49-F238E27FC236}">
                    <a16:creationId xmlns:a16="http://schemas.microsoft.com/office/drawing/2014/main" id="{0C350558-91CB-49C7-A236-F305C4FAEC58}"/>
                  </a:ext>
                </a:extLst>
              </p:cNvPr>
              <p:cNvSpPr/>
              <p:nvPr/>
            </p:nvSpPr>
            <p:spPr>
              <a:xfrm>
                <a:off x="8905550" y="2980653"/>
                <a:ext cx="422787" cy="42278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文本框 69">
                <a:extLst>
                  <a:ext uri="{FF2B5EF4-FFF2-40B4-BE49-F238E27FC236}">
                    <a16:creationId xmlns:a16="http://schemas.microsoft.com/office/drawing/2014/main" id="{7B5D4F19-8B7E-4CBC-BF4A-F6D45C194A03}"/>
                  </a:ext>
                </a:extLst>
              </p:cNvPr>
              <p:cNvSpPr txBox="1"/>
              <p:nvPr/>
            </p:nvSpPr>
            <p:spPr>
              <a:xfrm>
                <a:off x="8959626" y="2985864"/>
                <a:ext cx="353961" cy="369332"/>
              </a:xfrm>
              <a:prstGeom prst="rect">
                <a:avLst/>
              </a:prstGeom>
              <a:noFill/>
            </p:spPr>
            <p:txBody>
              <a:bodyPr wrap="square" rtlCol="0">
                <a:spAutoFit/>
              </a:bodyPr>
              <a:lstStyle/>
              <a:p>
                <a:r>
                  <a:rPr lang="en-US" altLang="zh-CN" dirty="0">
                    <a:solidFill>
                      <a:schemeClr val="bg1"/>
                    </a:solidFill>
                  </a:rPr>
                  <a:t>1</a:t>
                </a:r>
                <a:endParaRPr lang="zh-CN" altLang="en-US" dirty="0">
                  <a:solidFill>
                    <a:schemeClr val="bg1"/>
                  </a:solidFill>
                </a:endParaRPr>
              </a:p>
            </p:txBody>
          </p:sp>
        </p:grpSp>
        <p:grpSp>
          <p:nvGrpSpPr>
            <p:cNvPr id="71" name="组合 70">
              <a:extLst>
                <a:ext uri="{FF2B5EF4-FFF2-40B4-BE49-F238E27FC236}">
                  <a16:creationId xmlns:a16="http://schemas.microsoft.com/office/drawing/2014/main" id="{DE04B843-3920-446A-838E-77C03C56B432}"/>
                </a:ext>
              </a:extLst>
            </p:cNvPr>
            <p:cNvGrpSpPr/>
            <p:nvPr/>
          </p:nvGrpSpPr>
          <p:grpSpPr>
            <a:xfrm>
              <a:off x="9339521" y="3446502"/>
              <a:ext cx="422787" cy="422787"/>
              <a:chOff x="8905550" y="2980653"/>
              <a:chExt cx="422787" cy="422787"/>
            </a:xfrm>
          </p:grpSpPr>
          <p:sp>
            <p:nvSpPr>
              <p:cNvPr id="72" name="椭圆 71">
                <a:extLst>
                  <a:ext uri="{FF2B5EF4-FFF2-40B4-BE49-F238E27FC236}">
                    <a16:creationId xmlns:a16="http://schemas.microsoft.com/office/drawing/2014/main" id="{825CFC69-0375-4752-BBC7-7645138705EE}"/>
                  </a:ext>
                </a:extLst>
              </p:cNvPr>
              <p:cNvSpPr/>
              <p:nvPr/>
            </p:nvSpPr>
            <p:spPr>
              <a:xfrm>
                <a:off x="8905550" y="2980653"/>
                <a:ext cx="422787" cy="42278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文本框 72">
                <a:extLst>
                  <a:ext uri="{FF2B5EF4-FFF2-40B4-BE49-F238E27FC236}">
                    <a16:creationId xmlns:a16="http://schemas.microsoft.com/office/drawing/2014/main" id="{7ED4679F-4F76-431E-BC8A-06289902F945}"/>
                  </a:ext>
                </a:extLst>
              </p:cNvPr>
              <p:cNvSpPr txBox="1"/>
              <p:nvPr/>
            </p:nvSpPr>
            <p:spPr>
              <a:xfrm>
                <a:off x="8959626" y="2985864"/>
                <a:ext cx="353961" cy="369332"/>
              </a:xfrm>
              <a:prstGeom prst="rect">
                <a:avLst/>
              </a:prstGeom>
              <a:noFill/>
            </p:spPr>
            <p:txBody>
              <a:bodyPr wrap="square" rtlCol="0">
                <a:spAutoFit/>
              </a:bodyPr>
              <a:lstStyle/>
              <a:p>
                <a:r>
                  <a:rPr lang="en-US" altLang="zh-CN" dirty="0">
                    <a:solidFill>
                      <a:schemeClr val="bg1"/>
                    </a:solidFill>
                  </a:rPr>
                  <a:t>1</a:t>
                </a:r>
                <a:endParaRPr lang="zh-CN" altLang="en-US" dirty="0">
                  <a:solidFill>
                    <a:schemeClr val="bg1"/>
                  </a:solidFill>
                </a:endParaRPr>
              </a:p>
            </p:txBody>
          </p:sp>
        </p:grpSp>
        <p:grpSp>
          <p:nvGrpSpPr>
            <p:cNvPr id="74" name="组合 73">
              <a:extLst>
                <a:ext uri="{FF2B5EF4-FFF2-40B4-BE49-F238E27FC236}">
                  <a16:creationId xmlns:a16="http://schemas.microsoft.com/office/drawing/2014/main" id="{0775C874-4EC5-46B3-9DF0-21964343EF46}"/>
                </a:ext>
              </a:extLst>
            </p:cNvPr>
            <p:cNvGrpSpPr/>
            <p:nvPr/>
          </p:nvGrpSpPr>
          <p:grpSpPr>
            <a:xfrm>
              <a:off x="10249672" y="3296202"/>
              <a:ext cx="422787" cy="422787"/>
              <a:chOff x="8905550" y="2980653"/>
              <a:chExt cx="422787" cy="422787"/>
            </a:xfrm>
          </p:grpSpPr>
          <p:sp>
            <p:nvSpPr>
              <p:cNvPr id="75" name="椭圆 74">
                <a:extLst>
                  <a:ext uri="{FF2B5EF4-FFF2-40B4-BE49-F238E27FC236}">
                    <a16:creationId xmlns:a16="http://schemas.microsoft.com/office/drawing/2014/main" id="{E105B7D2-E801-44FB-B041-57C50AB3369D}"/>
                  </a:ext>
                </a:extLst>
              </p:cNvPr>
              <p:cNvSpPr/>
              <p:nvPr/>
            </p:nvSpPr>
            <p:spPr>
              <a:xfrm>
                <a:off x="8905550" y="2980653"/>
                <a:ext cx="422787" cy="42278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文本框 75">
                <a:extLst>
                  <a:ext uri="{FF2B5EF4-FFF2-40B4-BE49-F238E27FC236}">
                    <a16:creationId xmlns:a16="http://schemas.microsoft.com/office/drawing/2014/main" id="{1EB8DD5D-F881-4ACB-94E6-512FC5946BA1}"/>
                  </a:ext>
                </a:extLst>
              </p:cNvPr>
              <p:cNvSpPr txBox="1"/>
              <p:nvPr/>
            </p:nvSpPr>
            <p:spPr>
              <a:xfrm>
                <a:off x="8959626" y="2985864"/>
                <a:ext cx="353961" cy="369332"/>
              </a:xfrm>
              <a:prstGeom prst="rect">
                <a:avLst/>
              </a:prstGeom>
              <a:noFill/>
            </p:spPr>
            <p:txBody>
              <a:bodyPr wrap="square" rtlCol="0">
                <a:spAutoFit/>
              </a:bodyPr>
              <a:lstStyle/>
              <a:p>
                <a:r>
                  <a:rPr lang="en-US" altLang="zh-CN" dirty="0">
                    <a:solidFill>
                      <a:schemeClr val="bg1"/>
                    </a:solidFill>
                  </a:rPr>
                  <a:t>1</a:t>
                </a:r>
                <a:endParaRPr lang="zh-CN" altLang="en-US" dirty="0">
                  <a:solidFill>
                    <a:schemeClr val="bg1"/>
                  </a:solidFill>
                </a:endParaRPr>
              </a:p>
            </p:txBody>
          </p:sp>
        </p:grpSp>
        <p:grpSp>
          <p:nvGrpSpPr>
            <p:cNvPr id="77" name="组合 76">
              <a:extLst>
                <a:ext uri="{FF2B5EF4-FFF2-40B4-BE49-F238E27FC236}">
                  <a16:creationId xmlns:a16="http://schemas.microsoft.com/office/drawing/2014/main" id="{D236AF6B-7319-4970-A1A8-B8B386425F54}"/>
                </a:ext>
              </a:extLst>
            </p:cNvPr>
            <p:cNvGrpSpPr/>
            <p:nvPr/>
          </p:nvGrpSpPr>
          <p:grpSpPr>
            <a:xfrm>
              <a:off x="9074048" y="2180232"/>
              <a:ext cx="422787" cy="422787"/>
              <a:chOff x="8905550" y="2980653"/>
              <a:chExt cx="422787" cy="422787"/>
            </a:xfrm>
          </p:grpSpPr>
          <p:sp>
            <p:nvSpPr>
              <p:cNvPr id="78" name="椭圆 77">
                <a:extLst>
                  <a:ext uri="{FF2B5EF4-FFF2-40B4-BE49-F238E27FC236}">
                    <a16:creationId xmlns:a16="http://schemas.microsoft.com/office/drawing/2014/main" id="{77838F70-8F06-47DB-893F-03F3F70DE620}"/>
                  </a:ext>
                </a:extLst>
              </p:cNvPr>
              <p:cNvSpPr/>
              <p:nvPr/>
            </p:nvSpPr>
            <p:spPr>
              <a:xfrm>
                <a:off x="8905550" y="2980653"/>
                <a:ext cx="422787" cy="42278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文本框 78">
                <a:extLst>
                  <a:ext uri="{FF2B5EF4-FFF2-40B4-BE49-F238E27FC236}">
                    <a16:creationId xmlns:a16="http://schemas.microsoft.com/office/drawing/2014/main" id="{85D6858D-DB15-4416-86A6-B40861C68724}"/>
                  </a:ext>
                </a:extLst>
              </p:cNvPr>
              <p:cNvSpPr txBox="1"/>
              <p:nvPr/>
            </p:nvSpPr>
            <p:spPr>
              <a:xfrm>
                <a:off x="8959626" y="2985864"/>
                <a:ext cx="353961" cy="369332"/>
              </a:xfrm>
              <a:prstGeom prst="rect">
                <a:avLst/>
              </a:prstGeom>
              <a:noFill/>
            </p:spPr>
            <p:txBody>
              <a:bodyPr wrap="square" rtlCol="0">
                <a:spAutoFit/>
              </a:bodyPr>
              <a:lstStyle/>
              <a:p>
                <a:r>
                  <a:rPr lang="en-US" altLang="zh-CN" dirty="0">
                    <a:solidFill>
                      <a:schemeClr val="bg1"/>
                    </a:solidFill>
                  </a:rPr>
                  <a:t>1</a:t>
                </a:r>
                <a:endParaRPr lang="zh-CN" altLang="en-US" dirty="0">
                  <a:solidFill>
                    <a:schemeClr val="bg1"/>
                  </a:solidFill>
                </a:endParaRPr>
              </a:p>
            </p:txBody>
          </p:sp>
        </p:grpSp>
        <p:grpSp>
          <p:nvGrpSpPr>
            <p:cNvPr id="80" name="组合 79">
              <a:extLst>
                <a:ext uri="{FF2B5EF4-FFF2-40B4-BE49-F238E27FC236}">
                  <a16:creationId xmlns:a16="http://schemas.microsoft.com/office/drawing/2014/main" id="{4F91E745-E8B4-4208-80B8-19D635307EF0}"/>
                </a:ext>
              </a:extLst>
            </p:cNvPr>
            <p:cNvGrpSpPr/>
            <p:nvPr/>
          </p:nvGrpSpPr>
          <p:grpSpPr>
            <a:xfrm>
              <a:off x="9972057" y="3969284"/>
              <a:ext cx="422787" cy="422787"/>
              <a:chOff x="8905550" y="2980653"/>
              <a:chExt cx="422787" cy="422787"/>
            </a:xfrm>
          </p:grpSpPr>
          <p:sp>
            <p:nvSpPr>
              <p:cNvPr id="81" name="椭圆 80">
                <a:extLst>
                  <a:ext uri="{FF2B5EF4-FFF2-40B4-BE49-F238E27FC236}">
                    <a16:creationId xmlns:a16="http://schemas.microsoft.com/office/drawing/2014/main" id="{4282887F-7F2D-4F4A-9ED1-B15FBBD0CFA8}"/>
                  </a:ext>
                </a:extLst>
              </p:cNvPr>
              <p:cNvSpPr/>
              <p:nvPr/>
            </p:nvSpPr>
            <p:spPr>
              <a:xfrm>
                <a:off x="8905550" y="2980653"/>
                <a:ext cx="422787" cy="42278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文本框 81">
                <a:extLst>
                  <a:ext uri="{FF2B5EF4-FFF2-40B4-BE49-F238E27FC236}">
                    <a16:creationId xmlns:a16="http://schemas.microsoft.com/office/drawing/2014/main" id="{D710356E-564E-4A5A-9479-3EBB8DBEC40F}"/>
                  </a:ext>
                </a:extLst>
              </p:cNvPr>
              <p:cNvSpPr txBox="1"/>
              <p:nvPr/>
            </p:nvSpPr>
            <p:spPr>
              <a:xfrm>
                <a:off x="8959626" y="2985864"/>
                <a:ext cx="353961" cy="369332"/>
              </a:xfrm>
              <a:prstGeom prst="rect">
                <a:avLst/>
              </a:prstGeom>
              <a:noFill/>
            </p:spPr>
            <p:txBody>
              <a:bodyPr wrap="square" rtlCol="0">
                <a:spAutoFit/>
              </a:bodyPr>
              <a:lstStyle/>
              <a:p>
                <a:r>
                  <a:rPr lang="en-US" altLang="zh-CN" dirty="0">
                    <a:solidFill>
                      <a:schemeClr val="bg1"/>
                    </a:solidFill>
                  </a:rPr>
                  <a:t>1</a:t>
                </a:r>
                <a:endParaRPr lang="zh-CN" altLang="en-US" dirty="0">
                  <a:solidFill>
                    <a:schemeClr val="bg1"/>
                  </a:solidFill>
                </a:endParaRPr>
              </a:p>
            </p:txBody>
          </p:sp>
        </p:grpSp>
        <p:grpSp>
          <p:nvGrpSpPr>
            <p:cNvPr id="83" name="组合 82">
              <a:extLst>
                <a:ext uri="{FF2B5EF4-FFF2-40B4-BE49-F238E27FC236}">
                  <a16:creationId xmlns:a16="http://schemas.microsoft.com/office/drawing/2014/main" id="{9D25F739-D0F9-4D5E-BB36-D7D9F7416E01}"/>
                </a:ext>
              </a:extLst>
            </p:cNvPr>
            <p:cNvGrpSpPr/>
            <p:nvPr/>
          </p:nvGrpSpPr>
          <p:grpSpPr>
            <a:xfrm>
              <a:off x="11113238" y="4035847"/>
              <a:ext cx="422787" cy="422787"/>
              <a:chOff x="8905550" y="2980653"/>
              <a:chExt cx="422787" cy="422787"/>
            </a:xfrm>
          </p:grpSpPr>
          <p:sp>
            <p:nvSpPr>
              <p:cNvPr id="84" name="椭圆 83">
                <a:extLst>
                  <a:ext uri="{FF2B5EF4-FFF2-40B4-BE49-F238E27FC236}">
                    <a16:creationId xmlns:a16="http://schemas.microsoft.com/office/drawing/2014/main" id="{8A7F0ED9-300F-4609-A091-E480548B9088}"/>
                  </a:ext>
                </a:extLst>
              </p:cNvPr>
              <p:cNvSpPr/>
              <p:nvPr/>
            </p:nvSpPr>
            <p:spPr>
              <a:xfrm>
                <a:off x="8905550" y="2980653"/>
                <a:ext cx="422787" cy="42278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文本框 84">
                <a:extLst>
                  <a:ext uri="{FF2B5EF4-FFF2-40B4-BE49-F238E27FC236}">
                    <a16:creationId xmlns:a16="http://schemas.microsoft.com/office/drawing/2014/main" id="{64C9BA9D-C618-47E9-B28C-834731AD7676}"/>
                  </a:ext>
                </a:extLst>
              </p:cNvPr>
              <p:cNvSpPr txBox="1"/>
              <p:nvPr/>
            </p:nvSpPr>
            <p:spPr>
              <a:xfrm>
                <a:off x="8959626" y="2985864"/>
                <a:ext cx="353961" cy="369332"/>
              </a:xfrm>
              <a:prstGeom prst="rect">
                <a:avLst/>
              </a:prstGeom>
              <a:noFill/>
            </p:spPr>
            <p:txBody>
              <a:bodyPr wrap="square" rtlCol="0">
                <a:spAutoFit/>
              </a:bodyPr>
              <a:lstStyle/>
              <a:p>
                <a:r>
                  <a:rPr lang="en-US" altLang="zh-CN" dirty="0">
                    <a:solidFill>
                      <a:schemeClr val="bg1"/>
                    </a:solidFill>
                  </a:rPr>
                  <a:t>1</a:t>
                </a:r>
                <a:endParaRPr lang="zh-CN" altLang="en-US" dirty="0">
                  <a:solidFill>
                    <a:schemeClr val="bg1"/>
                  </a:solidFill>
                </a:endParaRPr>
              </a:p>
            </p:txBody>
          </p:sp>
        </p:grpSp>
        <p:grpSp>
          <p:nvGrpSpPr>
            <p:cNvPr id="86" name="组合 85">
              <a:extLst>
                <a:ext uri="{FF2B5EF4-FFF2-40B4-BE49-F238E27FC236}">
                  <a16:creationId xmlns:a16="http://schemas.microsoft.com/office/drawing/2014/main" id="{A17D5550-A911-46A1-BB9B-59C616B03FE1}"/>
                </a:ext>
              </a:extLst>
            </p:cNvPr>
            <p:cNvGrpSpPr/>
            <p:nvPr/>
          </p:nvGrpSpPr>
          <p:grpSpPr>
            <a:xfrm>
              <a:off x="10340768" y="5302163"/>
              <a:ext cx="422787" cy="422787"/>
              <a:chOff x="8905550" y="2980653"/>
              <a:chExt cx="422787" cy="422787"/>
            </a:xfrm>
          </p:grpSpPr>
          <p:sp>
            <p:nvSpPr>
              <p:cNvPr id="87" name="椭圆 86">
                <a:extLst>
                  <a:ext uri="{FF2B5EF4-FFF2-40B4-BE49-F238E27FC236}">
                    <a16:creationId xmlns:a16="http://schemas.microsoft.com/office/drawing/2014/main" id="{9B74482E-F647-488B-9C9F-DC7E0925ED1C}"/>
                  </a:ext>
                </a:extLst>
              </p:cNvPr>
              <p:cNvSpPr/>
              <p:nvPr/>
            </p:nvSpPr>
            <p:spPr>
              <a:xfrm>
                <a:off x="8905550" y="2980653"/>
                <a:ext cx="422787" cy="42278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文本框 87">
                <a:extLst>
                  <a:ext uri="{FF2B5EF4-FFF2-40B4-BE49-F238E27FC236}">
                    <a16:creationId xmlns:a16="http://schemas.microsoft.com/office/drawing/2014/main" id="{0A8B8177-E412-4330-BA0A-40E3026FBD93}"/>
                  </a:ext>
                </a:extLst>
              </p:cNvPr>
              <p:cNvSpPr txBox="1"/>
              <p:nvPr/>
            </p:nvSpPr>
            <p:spPr>
              <a:xfrm>
                <a:off x="8959626" y="2985864"/>
                <a:ext cx="353961" cy="369332"/>
              </a:xfrm>
              <a:prstGeom prst="rect">
                <a:avLst/>
              </a:prstGeom>
              <a:noFill/>
            </p:spPr>
            <p:txBody>
              <a:bodyPr wrap="square" rtlCol="0">
                <a:spAutoFit/>
              </a:bodyPr>
              <a:lstStyle/>
              <a:p>
                <a:r>
                  <a:rPr lang="en-US" altLang="zh-CN" dirty="0">
                    <a:solidFill>
                      <a:schemeClr val="bg1"/>
                    </a:solidFill>
                  </a:rPr>
                  <a:t>1</a:t>
                </a:r>
                <a:endParaRPr lang="zh-CN" altLang="en-US" dirty="0">
                  <a:solidFill>
                    <a:schemeClr val="bg1"/>
                  </a:solidFill>
                </a:endParaRPr>
              </a:p>
            </p:txBody>
          </p:sp>
        </p:grpSp>
        <p:grpSp>
          <p:nvGrpSpPr>
            <p:cNvPr id="89" name="组合 88">
              <a:extLst>
                <a:ext uri="{FF2B5EF4-FFF2-40B4-BE49-F238E27FC236}">
                  <a16:creationId xmlns:a16="http://schemas.microsoft.com/office/drawing/2014/main" id="{E73068A4-A856-46EF-969A-9D9DBFD37DB1}"/>
                </a:ext>
              </a:extLst>
            </p:cNvPr>
            <p:cNvGrpSpPr/>
            <p:nvPr/>
          </p:nvGrpSpPr>
          <p:grpSpPr>
            <a:xfrm>
              <a:off x="8705337" y="5643330"/>
              <a:ext cx="422787" cy="422787"/>
              <a:chOff x="8905550" y="2980653"/>
              <a:chExt cx="422787" cy="422787"/>
            </a:xfrm>
          </p:grpSpPr>
          <p:sp>
            <p:nvSpPr>
              <p:cNvPr id="90" name="椭圆 89">
                <a:extLst>
                  <a:ext uri="{FF2B5EF4-FFF2-40B4-BE49-F238E27FC236}">
                    <a16:creationId xmlns:a16="http://schemas.microsoft.com/office/drawing/2014/main" id="{09EC578C-6DBB-4B6F-A7AD-CD1CA6D54A79}"/>
                  </a:ext>
                </a:extLst>
              </p:cNvPr>
              <p:cNvSpPr/>
              <p:nvPr/>
            </p:nvSpPr>
            <p:spPr>
              <a:xfrm>
                <a:off x="8905550" y="2980653"/>
                <a:ext cx="422787" cy="42278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文本框 90">
                <a:extLst>
                  <a:ext uri="{FF2B5EF4-FFF2-40B4-BE49-F238E27FC236}">
                    <a16:creationId xmlns:a16="http://schemas.microsoft.com/office/drawing/2014/main" id="{7A5EBAC9-157D-4527-BF60-51B4CC117903}"/>
                  </a:ext>
                </a:extLst>
              </p:cNvPr>
              <p:cNvSpPr txBox="1"/>
              <p:nvPr/>
            </p:nvSpPr>
            <p:spPr>
              <a:xfrm>
                <a:off x="8959626" y="2985864"/>
                <a:ext cx="353961" cy="369332"/>
              </a:xfrm>
              <a:prstGeom prst="rect">
                <a:avLst/>
              </a:prstGeom>
              <a:noFill/>
            </p:spPr>
            <p:txBody>
              <a:bodyPr wrap="square" rtlCol="0">
                <a:spAutoFit/>
              </a:bodyPr>
              <a:lstStyle/>
              <a:p>
                <a:r>
                  <a:rPr lang="en-US" altLang="zh-CN" dirty="0">
                    <a:solidFill>
                      <a:schemeClr val="bg1"/>
                    </a:solidFill>
                  </a:rPr>
                  <a:t>1</a:t>
                </a:r>
                <a:endParaRPr lang="zh-CN" altLang="en-US" dirty="0">
                  <a:solidFill>
                    <a:schemeClr val="bg1"/>
                  </a:solidFill>
                </a:endParaRPr>
              </a:p>
            </p:txBody>
          </p:sp>
        </p:grpSp>
        <p:grpSp>
          <p:nvGrpSpPr>
            <p:cNvPr id="92" name="组合 91">
              <a:extLst>
                <a:ext uri="{FF2B5EF4-FFF2-40B4-BE49-F238E27FC236}">
                  <a16:creationId xmlns:a16="http://schemas.microsoft.com/office/drawing/2014/main" id="{5D2B5A85-72F3-4D8D-90A9-F8437FDFB282}"/>
                </a:ext>
              </a:extLst>
            </p:cNvPr>
            <p:cNvGrpSpPr/>
            <p:nvPr/>
          </p:nvGrpSpPr>
          <p:grpSpPr>
            <a:xfrm>
              <a:off x="9285441" y="4571242"/>
              <a:ext cx="422787" cy="422787"/>
              <a:chOff x="8905550" y="2980653"/>
              <a:chExt cx="422787" cy="422787"/>
            </a:xfrm>
          </p:grpSpPr>
          <p:sp>
            <p:nvSpPr>
              <p:cNvPr id="93" name="椭圆 92">
                <a:extLst>
                  <a:ext uri="{FF2B5EF4-FFF2-40B4-BE49-F238E27FC236}">
                    <a16:creationId xmlns:a16="http://schemas.microsoft.com/office/drawing/2014/main" id="{617772BC-DD0A-49EE-B8EA-B123EC4CCE91}"/>
                  </a:ext>
                </a:extLst>
              </p:cNvPr>
              <p:cNvSpPr/>
              <p:nvPr/>
            </p:nvSpPr>
            <p:spPr>
              <a:xfrm>
                <a:off x="8905550" y="2980653"/>
                <a:ext cx="422787" cy="42278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文本框 93">
                <a:extLst>
                  <a:ext uri="{FF2B5EF4-FFF2-40B4-BE49-F238E27FC236}">
                    <a16:creationId xmlns:a16="http://schemas.microsoft.com/office/drawing/2014/main" id="{4B5FD62D-0366-4FED-A0B5-A7F2E80ECBD5}"/>
                  </a:ext>
                </a:extLst>
              </p:cNvPr>
              <p:cNvSpPr txBox="1"/>
              <p:nvPr/>
            </p:nvSpPr>
            <p:spPr>
              <a:xfrm>
                <a:off x="8959626" y="2985864"/>
                <a:ext cx="353961" cy="369332"/>
              </a:xfrm>
              <a:prstGeom prst="rect">
                <a:avLst/>
              </a:prstGeom>
              <a:noFill/>
            </p:spPr>
            <p:txBody>
              <a:bodyPr wrap="square" rtlCol="0">
                <a:spAutoFit/>
              </a:bodyPr>
              <a:lstStyle/>
              <a:p>
                <a:r>
                  <a:rPr lang="en-US" altLang="zh-CN" dirty="0">
                    <a:solidFill>
                      <a:schemeClr val="bg1"/>
                    </a:solidFill>
                  </a:rPr>
                  <a:t>1</a:t>
                </a:r>
                <a:endParaRPr lang="zh-CN" altLang="en-US" dirty="0">
                  <a:solidFill>
                    <a:schemeClr val="bg1"/>
                  </a:solidFill>
                </a:endParaRPr>
              </a:p>
            </p:txBody>
          </p:sp>
        </p:grpSp>
        <p:grpSp>
          <p:nvGrpSpPr>
            <p:cNvPr id="95" name="组合 94">
              <a:extLst>
                <a:ext uri="{FF2B5EF4-FFF2-40B4-BE49-F238E27FC236}">
                  <a16:creationId xmlns:a16="http://schemas.microsoft.com/office/drawing/2014/main" id="{86C21214-0D14-42E5-B397-A4188CEC763C}"/>
                </a:ext>
              </a:extLst>
            </p:cNvPr>
            <p:cNvGrpSpPr/>
            <p:nvPr/>
          </p:nvGrpSpPr>
          <p:grpSpPr>
            <a:xfrm>
              <a:off x="8187630" y="4210602"/>
              <a:ext cx="422787" cy="422787"/>
              <a:chOff x="8905550" y="2980653"/>
              <a:chExt cx="422787" cy="422787"/>
            </a:xfrm>
          </p:grpSpPr>
          <p:sp>
            <p:nvSpPr>
              <p:cNvPr id="96" name="椭圆 95">
                <a:extLst>
                  <a:ext uri="{FF2B5EF4-FFF2-40B4-BE49-F238E27FC236}">
                    <a16:creationId xmlns:a16="http://schemas.microsoft.com/office/drawing/2014/main" id="{9BD3A36E-BA1C-4BDD-A2F6-B258D282092C}"/>
                  </a:ext>
                </a:extLst>
              </p:cNvPr>
              <p:cNvSpPr/>
              <p:nvPr/>
            </p:nvSpPr>
            <p:spPr>
              <a:xfrm>
                <a:off x="8905550" y="2980653"/>
                <a:ext cx="422787" cy="42278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文本框 96">
                <a:extLst>
                  <a:ext uri="{FF2B5EF4-FFF2-40B4-BE49-F238E27FC236}">
                    <a16:creationId xmlns:a16="http://schemas.microsoft.com/office/drawing/2014/main" id="{0F3AD047-75A9-4C01-9B05-9687442EDC91}"/>
                  </a:ext>
                </a:extLst>
              </p:cNvPr>
              <p:cNvSpPr txBox="1"/>
              <p:nvPr/>
            </p:nvSpPr>
            <p:spPr>
              <a:xfrm>
                <a:off x="8959626" y="2985864"/>
                <a:ext cx="353961" cy="369332"/>
              </a:xfrm>
              <a:prstGeom prst="rect">
                <a:avLst/>
              </a:prstGeom>
              <a:noFill/>
            </p:spPr>
            <p:txBody>
              <a:bodyPr wrap="square" rtlCol="0">
                <a:spAutoFit/>
              </a:bodyPr>
              <a:lstStyle/>
              <a:p>
                <a:r>
                  <a:rPr lang="en-US" altLang="zh-CN" dirty="0">
                    <a:solidFill>
                      <a:schemeClr val="bg1"/>
                    </a:solidFill>
                  </a:rPr>
                  <a:t>1</a:t>
                </a:r>
                <a:endParaRPr lang="zh-CN" altLang="en-US" dirty="0">
                  <a:solidFill>
                    <a:schemeClr val="bg1"/>
                  </a:solidFill>
                </a:endParaRPr>
              </a:p>
            </p:txBody>
          </p:sp>
        </p:grpSp>
        <p:grpSp>
          <p:nvGrpSpPr>
            <p:cNvPr id="98" name="组合 97">
              <a:extLst>
                <a:ext uri="{FF2B5EF4-FFF2-40B4-BE49-F238E27FC236}">
                  <a16:creationId xmlns:a16="http://schemas.microsoft.com/office/drawing/2014/main" id="{C198F32B-0411-42A9-8F09-DBBE50AD035E}"/>
                </a:ext>
              </a:extLst>
            </p:cNvPr>
            <p:cNvGrpSpPr/>
            <p:nvPr/>
          </p:nvGrpSpPr>
          <p:grpSpPr>
            <a:xfrm>
              <a:off x="8556341" y="3413657"/>
              <a:ext cx="422787" cy="422787"/>
              <a:chOff x="8905550" y="2980653"/>
              <a:chExt cx="422787" cy="422787"/>
            </a:xfrm>
          </p:grpSpPr>
          <p:sp>
            <p:nvSpPr>
              <p:cNvPr id="99" name="椭圆 98">
                <a:extLst>
                  <a:ext uri="{FF2B5EF4-FFF2-40B4-BE49-F238E27FC236}">
                    <a16:creationId xmlns:a16="http://schemas.microsoft.com/office/drawing/2014/main" id="{1D3DF3F7-D3E7-4440-80A7-50B4A92E32DB}"/>
                  </a:ext>
                </a:extLst>
              </p:cNvPr>
              <p:cNvSpPr/>
              <p:nvPr/>
            </p:nvSpPr>
            <p:spPr>
              <a:xfrm>
                <a:off x="8905550" y="2980653"/>
                <a:ext cx="422787" cy="422787"/>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文本框 99">
                <a:extLst>
                  <a:ext uri="{FF2B5EF4-FFF2-40B4-BE49-F238E27FC236}">
                    <a16:creationId xmlns:a16="http://schemas.microsoft.com/office/drawing/2014/main" id="{4EFC15BC-559E-476C-9180-79CBD5EBC726}"/>
                  </a:ext>
                </a:extLst>
              </p:cNvPr>
              <p:cNvSpPr txBox="1"/>
              <p:nvPr/>
            </p:nvSpPr>
            <p:spPr>
              <a:xfrm>
                <a:off x="8968183" y="3027951"/>
                <a:ext cx="353961" cy="369332"/>
              </a:xfrm>
              <a:prstGeom prst="rect">
                <a:avLst/>
              </a:prstGeom>
              <a:noFill/>
            </p:spPr>
            <p:txBody>
              <a:bodyPr wrap="square" rtlCol="0">
                <a:spAutoFit/>
              </a:bodyPr>
              <a:lstStyle/>
              <a:p>
                <a:r>
                  <a:rPr lang="en-US" altLang="zh-CN" dirty="0">
                    <a:solidFill>
                      <a:schemeClr val="bg1"/>
                    </a:solidFill>
                  </a:rPr>
                  <a:t>1</a:t>
                </a:r>
                <a:endParaRPr lang="zh-CN" altLang="en-US" dirty="0">
                  <a:solidFill>
                    <a:schemeClr val="bg1"/>
                  </a:solidFill>
                </a:endParaRPr>
              </a:p>
            </p:txBody>
          </p:sp>
        </p:grpSp>
      </p:grpSp>
    </p:spTree>
    <p:extLst>
      <p:ext uri="{BB962C8B-B14F-4D97-AF65-F5344CB8AC3E}">
        <p14:creationId xmlns:p14="http://schemas.microsoft.com/office/powerpoint/2010/main" val="3210862917"/>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02"/>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3" cstate="print">
            <a:extLst>
              <a:ext uri="{28A0092B-C50C-407E-A947-70E740481C1C}">
                <a14:useLocalDpi xmlns:a14="http://schemas.microsoft.com/office/drawing/2010/main" val="0"/>
              </a:ext>
            </a:extLst>
          </a:blip>
          <a:srcRect b="11429"/>
          <a:stretch/>
        </p:blipFill>
        <p:spPr>
          <a:xfrm>
            <a:off x="315988" y="274023"/>
            <a:ext cx="924619" cy="816428"/>
          </a:xfrm>
          <a:prstGeom prst="rect">
            <a:avLst/>
          </a:prstGeom>
        </p:spPr>
      </p:pic>
      <p:sp>
        <p:nvSpPr>
          <p:cNvPr id="2" name="文本框 1">
            <a:extLst>
              <a:ext uri="{FF2B5EF4-FFF2-40B4-BE49-F238E27FC236}">
                <a16:creationId xmlns:a16="http://schemas.microsoft.com/office/drawing/2014/main" id="{2DE81D2B-A502-4C3E-8EBB-18204C01FF52}"/>
              </a:ext>
            </a:extLst>
          </p:cNvPr>
          <p:cNvSpPr txBox="1"/>
          <p:nvPr/>
        </p:nvSpPr>
        <p:spPr>
          <a:xfrm>
            <a:off x="1605220" y="391554"/>
            <a:ext cx="5812971" cy="584775"/>
          </a:xfrm>
          <a:prstGeom prst="rect">
            <a:avLst/>
          </a:prstGeom>
          <a:noFill/>
        </p:spPr>
        <p:txBody>
          <a:bodyPr wrap="square" rtlCol="0">
            <a:spAutoFit/>
          </a:bodyPr>
          <a:lstStyle/>
          <a:p>
            <a:r>
              <a:rPr lang="zh-CN" altLang="en-US" sz="3200" dirty="0">
                <a:solidFill>
                  <a:schemeClr val="accent1"/>
                </a:solidFill>
                <a:latin typeface="幼圆" panose="02010509060101010101" pitchFamily="49" charset="-122"/>
                <a:ea typeface="幼圆" panose="02010509060101010101" pitchFamily="49" charset="-122"/>
              </a:rPr>
              <a:t>表面张力问题：宏观角度</a:t>
            </a:r>
          </a:p>
        </p:txBody>
      </p:sp>
      <p:sp>
        <p:nvSpPr>
          <p:cNvPr id="11" name="文本框 10">
            <a:extLst>
              <a:ext uri="{FF2B5EF4-FFF2-40B4-BE49-F238E27FC236}">
                <a16:creationId xmlns:a16="http://schemas.microsoft.com/office/drawing/2014/main" id="{7B4254D6-D6DC-4CEF-9F36-8B535C240F1E}"/>
              </a:ext>
            </a:extLst>
          </p:cNvPr>
          <p:cNvSpPr txBox="1"/>
          <p:nvPr/>
        </p:nvSpPr>
        <p:spPr>
          <a:xfrm>
            <a:off x="766545" y="1165607"/>
            <a:ext cx="5812970" cy="523220"/>
          </a:xfrm>
          <a:prstGeom prst="rect">
            <a:avLst/>
          </a:prstGeom>
          <a:noFill/>
        </p:spPr>
        <p:txBody>
          <a:bodyPr wrap="square" rtlCol="0">
            <a:spAutoFit/>
          </a:bodyPr>
          <a:lstStyle/>
          <a:p>
            <a:r>
              <a:rPr lang="zh-CN" altLang="en-US" sz="2800" dirty="0"/>
              <a:t>遇到的问题：用的公式其实是错的</a:t>
            </a:r>
          </a:p>
        </p:txBody>
      </p:sp>
      <p:pic>
        <p:nvPicPr>
          <p:cNvPr id="3" name="图片 2">
            <a:extLst>
              <a:ext uri="{FF2B5EF4-FFF2-40B4-BE49-F238E27FC236}">
                <a16:creationId xmlns:a16="http://schemas.microsoft.com/office/drawing/2014/main" id="{FB6BA598-9A74-4E0A-B618-215F957EB5D9}"/>
              </a:ext>
            </a:extLst>
          </p:cNvPr>
          <p:cNvPicPr>
            <a:picLocks noChangeAspect="1"/>
          </p:cNvPicPr>
          <p:nvPr/>
        </p:nvPicPr>
        <p:blipFill>
          <a:blip r:embed="rId4"/>
          <a:stretch>
            <a:fillRect/>
          </a:stretch>
        </p:blipFill>
        <p:spPr>
          <a:xfrm>
            <a:off x="766545" y="2032329"/>
            <a:ext cx="5531827" cy="4122653"/>
          </a:xfrm>
          <a:prstGeom prst="rect">
            <a:avLst/>
          </a:prstGeom>
        </p:spPr>
      </p:pic>
      <p:sp>
        <p:nvSpPr>
          <p:cNvPr id="5" name="文本框 4">
            <a:extLst>
              <a:ext uri="{FF2B5EF4-FFF2-40B4-BE49-F238E27FC236}">
                <a16:creationId xmlns:a16="http://schemas.microsoft.com/office/drawing/2014/main" id="{CCBE8DBF-8080-4834-86A2-74CB12B9AE09}"/>
              </a:ext>
            </a:extLst>
          </p:cNvPr>
          <p:cNvSpPr txBox="1"/>
          <p:nvPr/>
        </p:nvSpPr>
        <p:spPr>
          <a:xfrm>
            <a:off x="5908431" y="2521059"/>
            <a:ext cx="6389077" cy="1815882"/>
          </a:xfrm>
          <a:prstGeom prst="rect">
            <a:avLst/>
          </a:prstGeom>
          <a:noFill/>
        </p:spPr>
        <p:txBody>
          <a:bodyPr wrap="square" rtlCol="0">
            <a:spAutoFit/>
          </a:bodyPr>
          <a:lstStyle/>
          <a:p>
            <a:r>
              <a:rPr lang="en-US" altLang="zh-CN" sz="2800" dirty="0"/>
              <a:t>Boundary conditions at a solid surface, high viscosity and density ratios, and the </a:t>
            </a:r>
            <a:r>
              <a:rPr lang="en-US" altLang="zh-CN" sz="2800" b="1" dirty="0">
                <a:solidFill>
                  <a:srgbClr val="FF0000"/>
                </a:solidFill>
              </a:rPr>
              <a:t>simulation of free-surface flows are not addressed.</a:t>
            </a:r>
          </a:p>
        </p:txBody>
      </p:sp>
    </p:spTree>
    <p:extLst>
      <p:ext uri="{BB962C8B-B14F-4D97-AF65-F5344CB8AC3E}">
        <p14:creationId xmlns:p14="http://schemas.microsoft.com/office/powerpoint/2010/main" val="2448628409"/>
      </p:ext>
    </p:extLst>
  </p:cSld>
  <p:clrMapOvr>
    <a:masterClrMapping/>
  </p:clrMapOvr>
  <p:transition spd="slow">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593769" y="2070583"/>
            <a:ext cx="3427541" cy="646331"/>
          </a:xfrm>
          <a:prstGeom prst="rect">
            <a:avLst/>
          </a:prstGeom>
          <a:noFill/>
        </p:spPr>
        <p:txBody>
          <a:bodyPr wrap="none" rtlCol="0">
            <a:spAutoFit/>
          </a:bodyPr>
          <a:lstStyle/>
          <a:p>
            <a:r>
              <a:rPr lang="zh-CN" altLang="en-US" sz="3600" b="1" dirty="0">
                <a:solidFill>
                  <a:srgbClr val="3975B2"/>
                </a:solidFill>
                <a:latin typeface="幼圆" panose="02010509060101010101" pitchFamily="49" charset="-122"/>
                <a:ea typeface="幼圆" panose="02010509060101010101" pitchFamily="49" charset="-122"/>
              </a:rPr>
              <a:t>总的心得与体会</a:t>
            </a:r>
          </a:p>
        </p:txBody>
      </p:sp>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79170" y="1349827"/>
            <a:ext cx="2349103" cy="2349103"/>
          </a:xfrm>
          <a:prstGeom prst="rect">
            <a:avLst/>
          </a:prstGeom>
        </p:spPr>
      </p:pic>
      <p:sp>
        <p:nvSpPr>
          <p:cNvPr id="4" name="文本框 3"/>
          <p:cNvSpPr txBox="1"/>
          <p:nvPr/>
        </p:nvSpPr>
        <p:spPr>
          <a:xfrm>
            <a:off x="2775855" y="2179440"/>
            <a:ext cx="800219" cy="830997"/>
          </a:xfrm>
          <a:prstGeom prst="rect">
            <a:avLst/>
          </a:prstGeom>
          <a:noFill/>
        </p:spPr>
        <p:txBody>
          <a:bodyPr wrap="none" rtlCol="0">
            <a:spAutoFit/>
          </a:bodyPr>
          <a:lstStyle/>
          <a:p>
            <a:r>
              <a:rPr lang="en-US" altLang="zh-CN" sz="4800" dirty="0">
                <a:solidFill>
                  <a:srgbClr val="3975B2"/>
                </a:solidFill>
                <a:latin typeface="幼圆" panose="02010509060101010101" pitchFamily="49" charset="-122"/>
                <a:ea typeface="幼圆" panose="02010509060101010101" pitchFamily="49" charset="-122"/>
              </a:rPr>
              <a:t>01</a:t>
            </a:r>
            <a:endParaRPr lang="zh-CN" altLang="en-US" sz="4800" dirty="0">
              <a:solidFill>
                <a:srgbClr val="3975B2"/>
              </a:solidFill>
              <a:latin typeface="幼圆" panose="02010509060101010101" pitchFamily="49" charset="-122"/>
              <a:ea typeface="幼圆" panose="02010509060101010101" pitchFamily="49" charset="-122"/>
            </a:endParaRPr>
          </a:p>
        </p:txBody>
      </p:sp>
      <p:cxnSp>
        <p:nvCxnSpPr>
          <p:cNvPr id="6" name="直接连接符 5"/>
          <p:cNvCxnSpPr/>
          <p:nvPr/>
        </p:nvCxnSpPr>
        <p:spPr>
          <a:xfrm>
            <a:off x="4691741" y="2939143"/>
            <a:ext cx="4582886"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58007145"/>
      </p:ext>
    </p:extLst>
  </p:cSld>
  <p:clrMapOvr>
    <a:masterClrMapping/>
  </p:clrMapOvr>
  <p:transition spd="slow">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3" cstate="print">
            <a:extLst>
              <a:ext uri="{28A0092B-C50C-407E-A947-70E740481C1C}">
                <a14:useLocalDpi xmlns:a14="http://schemas.microsoft.com/office/drawing/2010/main" val="0"/>
              </a:ext>
            </a:extLst>
          </a:blip>
          <a:srcRect b="11429"/>
          <a:stretch/>
        </p:blipFill>
        <p:spPr>
          <a:xfrm>
            <a:off x="315988" y="274023"/>
            <a:ext cx="924619" cy="816428"/>
          </a:xfrm>
          <a:prstGeom prst="rect">
            <a:avLst/>
          </a:prstGeom>
        </p:spPr>
      </p:pic>
      <p:sp>
        <p:nvSpPr>
          <p:cNvPr id="2" name="文本框 1">
            <a:extLst>
              <a:ext uri="{FF2B5EF4-FFF2-40B4-BE49-F238E27FC236}">
                <a16:creationId xmlns:a16="http://schemas.microsoft.com/office/drawing/2014/main" id="{2DE81D2B-A502-4C3E-8EBB-18204C01FF52}"/>
              </a:ext>
            </a:extLst>
          </p:cNvPr>
          <p:cNvSpPr txBox="1"/>
          <p:nvPr/>
        </p:nvSpPr>
        <p:spPr>
          <a:xfrm>
            <a:off x="1605220" y="391554"/>
            <a:ext cx="5812971" cy="584775"/>
          </a:xfrm>
          <a:prstGeom prst="rect">
            <a:avLst/>
          </a:prstGeom>
          <a:noFill/>
        </p:spPr>
        <p:txBody>
          <a:bodyPr wrap="square" rtlCol="0">
            <a:spAutoFit/>
          </a:bodyPr>
          <a:lstStyle/>
          <a:p>
            <a:r>
              <a:rPr lang="zh-CN" altLang="en-US" sz="3200" dirty="0">
                <a:solidFill>
                  <a:schemeClr val="accent1"/>
                </a:solidFill>
                <a:latin typeface="幼圆" panose="02010509060101010101" pitchFamily="49" charset="-122"/>
                <a:ea typeface="幼圆" panose="02010509060101010101" pitchFamily="49" charset="-122"/>
              </a:rPr>
              <a:t>表面张力问题：宏观角度</a:t>
            </a:r>
          </a:p>
        </p:txBody>
      </p:sp>
      <p:sp>
        <p:nvSpPr>
          <p:cNvPr id="11" name="文本框 10">
            <a:extLst>
              <a:ext uri="{FF2B5EF4-FFF2-40B4-BE49-F238E27FC236}">
                <a16:creationId xmlns:a16="http://schemas.microsoft.com/office/drawing/2014/main" id="{7B4254D6-D6DC-4CEF-9F36-8B535C240F1E}"/>
              </a:ext>
            </a:extLst>
          </p:cNvPr>
          <p:cNvSpPr txBox="1"/>
          <p:nvPr/>
        </p:nvSpPr>
        <p:spPr>
          <a:xfrm>
            <a:off x="766545" y="1165607"/>
            <a:ext cx="5812970" cy="523220"/>
          </a:xfrm>
          <a:prstGeom prst="rect">
            <a:avLst/>
          </a:prstGeom>
          <a:noFill/>
        </p:spPr>
        <p:txBody>
          <a:bodyPr wrap="square" rtlCol="0">
            <a:spAutoFit/>
          </a:bodyPr>
          <a:lstStyle/>
          <a:p>
            <a:r>
              <a:rPr lang="zh-CN" altLang="en-US" sz="2800" dirty="0"/>
              <a:t>遇到的问题：用的公式其实是错的</a:t>
            </a:r>
          </a:p>
        </p:txBody>
      </p:sp>
      <p:pic>
        <p:nvPicPr>
          <p:cNvPr id="3" name="图片 2">
            <a:extLst>
              <a:ext uri="{FF2B5EF4-FFF2-40B4-BE49-F238E27FC236}">
                <a16:creationId xmlns:a16="http://schemas.microsoft.com/office/drawing/2014/main" id="{FB6BA598-9A74-4E0A-B618-215F957EB5D9}"/>
              </a:ext>
            </a:extLst>
          </p:cNvPr>
          <p:cNvPicPr>
            <a:picLocks noChangeAspect="1"/>
          </p:cNvPicPr>
          <p:nvPr/>
        </p:nvPicPr>
        <p:blipFill>
          <a:blip r:embed="rId4"/>
          <a:stretch>
            <a:fillRect/>
          </a:stretch>
        </p:blipFill>
        <p:spPr>
          <a:xfrm>
            <a:off x="766545" y="2032329"/>
            <a:ext cx="5531827" cy="4122653"/>
          </a:xfrm>
          <a:prstGeom prst="rect">
            <a:avLst/>
          </a:prstGeom>
        </p:spPr>
      </p:pic>
      <p:sp>
        <p:nvSpPr>
          <p:cNvPr id="5" name="文本框 4">
            <a:extLst>
              <a:ext uri="{FF2B5EF4-FFF2-40B4-BE49-F238E27FC236}">
                <a16:creationId xmlns:a16="http://schemas.microsoft.com/office/drawing/2014/main" id="{CCBE8DBF-8080-4834-86A2-74CB12B9AE09}"/>
              </a:ext>
            </a:extLst>
          </p:cNvPr>
          <p:cNvSpPr txBox="1"/>
          <p:nvPr/>
        </p:nvSpPr>
        <p:spPr>
          <a:xfrm>
            <a:off x="5908431" y="2521059"/>
            <a:ext cx="6389077" cy="1815882"/>
          </a:xfrm>
          <a:prstGeom prst="rect">
            <a:avLst/>
          </a:prstGeom>
          <a:noFill/>
        </p:spPr>
        <p:txBody>
          <a:bodyPr wrap="square" rtlCol="0">
            <a:spAutoFit/>
          </a:bodyPr>
          <a:lstStyle/>
          <a:p>
            <a:r>
              <a:rPr lang="en-US" altLang="zh-CN" sz="2800" dirty="0"/>
              <a:t>Boundary conditions at a solid surface, high viscosity and density ratios, and the </a:t>
            </a:r>
            <a:r>
              <a:rPr lang="en-US" altLang="zh-CN" sz="2800" b="1" dirty="0">
                <a:solidFill>
                  <a:srgbClr val="FF0000"/>
                </a:solidFill>
              </a:rPr>
              <a:t>simulation of free-surface flows are not addressed.</a:t>
            </a:r>
          </a:p>
        </p:txBody>
      </p:sp>
    </p:spTree>
    <p:extLst>
      <p:ext uri="{BB962C8B-B14F-4D97-AF65-F5344CB8AC3E}">
        <p14:creationId xmlns:p14="http://schemas.microsoft.com/office/powerpoint/2010/main" val="224084828"/>
      </p:ext>
    </p:extLst>
  </p:cSld>
  <p:clrMapOvr>
    <a:masterClrMapping/>
  </p:clrMapOvr>
  <p:transition spd="slow">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3" cstate="print">
            <a:extLst>
              <a:ext uri="{28A0092B-C50C-407E-A947-70E740481C1C}">
                <a14:useLocalDpi xmlns:a14="http://schemas.microsoft.com/office/drawing/2010/main" val="0"/>
              </a:ext>
            </a:extLst>
          </a:blip>
          <a:srcRect b="11429"/>
          <a:stretch/>
        </p:blipFill>
        <p:spPr>
          <a:xfrm>
            <a:off x="315988" y="274023"/>
            <a:ext cx="924619" cy="816428"/>
          </a:xfrm>
          <a:prstGeom prst="rect">
            <a:avLst/>
          </a:prstGeom>
        </p:spPr>
      </p:pic>
      <p:sp>
        <p:nvSpPr>
          <p:cNvPr id="2" name="文本框 1">
            <a:extLst>
              <a:ext uri="{FF2B5EF4-FFF2-40B4-BE49-F238E27FC236}">
                <a16:creationId xmlns:a16="http://schemas.microsoft.com/office/drawing/2014/main" id="{2DE81D2B-A502-4C3E-8EBB-18204C01FF52}"/>
              </a:ext>
            </a:extLst>
          </p:cNvPr>
          <p:cNvSpPr txBox="1"/>
          <p:nvPr/>
        </p:nvSpPr>
        <p:spPr>
          <a:xfrm>
            <a:off x="1605220" y="391554"/>
            <a:ext cx="5812971" cy="584775"/>
          </a:xfrm>
          <a:prstGeom prst="rect">
            <a:avLst/>
          </a:prstGeom>
          <a:noFill/>
        </p:spPr>
        <p:txBody>
          <a:bodyPr wrap="square" rtlCol="0">
            <a:spAutoFit/>
          </a:bodyPr>
          <a:lstStyle/>
          <a:p>
            <a:r>
              <a:rPr lang="zh-CN" altLang="en-US" sz="3200" dirty="0">
                <a:solidFill>
                  <a:schemeClr val="accent1"/>
                </a:solidFill>
                <a:latin typeface="幼圆" panose="02010509060101010101" pitchFamily="49" charset="-122"/>
                <a:ea typeface="幼圆" panose="02010509060101010101" pitchFamily="49" charset="-122"/>
              </a:rPr>
              <a:t>表面张力问题：微观角度</a:t>
            </a:r>
          </a:p>
        </p:txBody>
      </p:sp>
      <p:sp>
        <p:nvSpPr>
          <p:cNvPr id="11" name="文本框 10">
            <a:extLst>
              <a:ext uri="{FF2B5EF4-FFF2-40B4-BE49-F238E27FC236}">
                <a16:creationId xmlns:a16="http://schemas.microsoft.com/office/drawing/2014/main" id="{7B4254D6-D6DC-4CEF-9F36-8B535C240F1E}"/>
              </a:ext>
            </a:extLst>
          </p:cNvPr>
          <p:cNvSpPr txBox="1"/>
          <p:nvPr/>
        </p:nvSpPr>
        <p:spPr>
          <a:xfrm>
            <a:off x="778297" y="1339554"/>
            <a:ext cx="5812970" cy="523220"/>
          </a:xfrm>
          <a:prstGeom prst="rect">
            <a:avLst/>
          </a:prstGeom>
          <a:noFill/>
        </p:spPr>
        <p:txBody>
          <a:bodyPr wrap="square" rtlCol="0">
            <a:spAutoFit/>
          </a:bodyPr>
          <a:lstStyle/>
          <a:p>
            <a:r>
              <a:rPr lang="zh-CN" altLang="en-US" sz="2800" dirty="0"/>
              <a:t>从分子之间的作用力来解决问题</a:t>
            </a:r>
          </a:p>
        </p:txBody>
      </p:sp>
      <p:pic>
        <p:nvPicPr>
          <p:cNvPr id="6" name="图片 5">
            <a:extLst>
              <a:ext uri="{FF2B5EF4-FFF2-40B4-BE49-F238E27FC236}">
                <a16:creationId xmlns:a16="http://schemas.microsoft.com/office/drawing/2014/main" id="{3962B2DA-653A-4AA4-BDD7-4217B1329BBF}"/>
              </a:ext>
            </a:extLst>
          </p:cNvPr>
          <p:cNvPicPr>
            <a:picLocks noChangeAspect="1"/>
          </p:cNvPicPr>
          <p:nvPr/>
        </p:nvPicPr>
        <p:blipFill>
          <a:blip r:embed="rId4"/>
          <a:stretch>
            <a:fillRect/>
          </a:stretch>
        </p:blipFill>
        <p:spPr>
          <a:xfrm>
            <a:off x="2891875" y="2632732"/>
            <a:ext cx="5241679" cy="1220665"/>
          </a:xfrm>
          <a:prstGeom prst="rect">
            <a:avLst/>
          </a:prstGeom>
        </p:spPr>
      </p:pic>
      <p:sp>
        <p:nvSpPr>
          <p:cNvPr id="7" name="文本框 6">
            <a:extLst>
              <a:ext uri="{FF2B5EF4-FFF2-40B4-BE49-F238E27FC236}">
                <a16:creationId xmlns:a16="http://schemas.microsoft.com/office/drawing/2014/main" id="{30AD5413-1023-499B-9A8F-A8F5CA35A46A}"/>
              </a:ext>
            </a:extLst>
          </p:cNvPr>
          <p:cNvSpPr txBox="1"/>
          <p:nvPr/>
        </p:nvSpPr>
        <p:spPr>
          <a:xfrm>
            <a:off x="778297" y="4623356"/>
            <a:ext cx="5896707" cy="461665"/>
          </a:xfrm>
          <a:prstGeom prst="rect">
            <a:avLst/>
          </a:prstGeom>
          <a:noFill/>
        </p:spPr>
        <p:txBody>
          <a:bodyPr wrap="square" rtlCol="0">
            <a:spAutoFit/>
          </a:bodyPr>
          <a:lstStyle/>
          <a:p>
            <a:r>
              <a:rPr lang="zh-CN" altLang="en-US" sz="2400" dirty="0"/>
              <a:t>遇到的问题：这根本是自己捏的并不</a:t>
            </a:r>
            <a:r>
              <a:rPr lang="en-US" altLang="zh-CN" sz="2400" dirty="0"/>
              <a:t>CFD</a:t>
            </a:r>
            <a:endParaRPr lang="zh-CN" altLang="en-US" sz="2400" dirty="0"/>
          </a:p>
        </p:txBody>
      </p:sp>
    </p:spTree>
    <p:extLst>
      <p:ext uri="{BB962C8B-B14F-4D97-AF65-F5344CB8AC3E}">
        <p14:creationId xmlns:p14="http://schemas.microsoft.com/office/powerpoint/2010/main" val="3380650097"/>
      </p:ext>
    </p:extLst>
  </p:cSld>
  <p:clrMapOvr>
    <a:masterClrMapping/>
  </p:clrMapOvr>
  <p:transition spd="slow">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3" cstate="print">
            <a:extLst>
              <a:ext uri="{28A0092B-C50C-407E-A947-70E740481C1C}">
                <a14:useLocalDpi xmlns:a14="http://schemas.microsoft.com/office/drawing/2010/main" val="0"/>
              </a:ext>
            </a:extLst>
          </a:blip>
          <a:srcRect b="11429"/>
          <a:stretch/>
        </p:blipFill>
        <p:spPr>
          <a:xfrm>
            <a:off x="315988" y="274023"/>
            <a:ext cx="924619" cy="816428"/>
          </a:xfrm>
          <a:prstGeom prst="rect">
            <a:avLst/>
          </a:prstGeom>
        </p:spPr>
      </p:pic>
      <p:sp>
        <p:nvSpPr>
          <p:cNvPr id="2" name="文本框 1">
            <a:extLst>
              <a:ext uri="{FF2B5EF4-FFF2-40B4-BE49-F238E27FC236}">
                <a16:creationId xmlns:a16="http://schemas.microsoft.com/office/drawing/2014/main" id="{2DE81D2B-A502-4C3E-8EBB-18204C01FF52}"/>
              </a:ext>
            </a:extLst>
          </p:cNvPr>
          <p:cNvSpPr txBox="1"/>
          <p:nvPr/>
        </p:nvSpPr>
        <p:spPr>
          <a:xfrm>
            <a:off x="1605220" y="391554"/>
            <a:ext cx="8980718" cy="584775"/>
          </a:xfrm>
          <a:prstGeom prst="rect">
            <a:avLst/>
          </a:prstGeom>
          <a:noFill/>
        </p:spPr>
        <p:txBody>
          <a:bodyPr wrap="square" rtlCol="0">
            <a:spAutoFit/>
          </a:bodyPr>
          <a:lstStyle/>
          <a:p>
            <a:r>
              <a:rPr lang="zh-CN" altLang="en-US" sz="3200" dirty="0">
                <a:solidFill>
                  <a:schemeClr val="accent1"/>
                </a:solidFill>
                <a:latin typeface="幼圆" panose="02010509060101010101" pitchFamily="49" charset="-122"/>
                <a:ea typeface="幼圆" panose="02010509060101010101" pitchFamily="49" charset="-122"/>
              </a:rPr>
              <a:t>由表面张力引起的一系列对气泡的研究和思考</a:t>
            </a:r>
          </a:p>
        </p:txBody>
      </p:sp>
      <p:sp>
        <p:nvSpPr>
          <p:cNvPr id="8" name="文本框 7">
            <a:extLst>
              <a:ext uri="{FF2B5EF4-FFF2-40B4-BE49-F238E27FC236}">
                <a16:creationId xmlns:a16="http://schemas.microsoft.com/office/drawing/2014/main" id="{E320D37C-C4C7-4C2D-93F4-5BCC512D4D66}"/>
              </a:ext>
            </a:extLst>
          </p:cNvPr>
          <p:cNvSpPr txBox="1"/>
          <p:nvPr/>
        </p:nvSpPr>
        <p:spPr>
          <a:xfrm>
            <a:off x="1605220" y="1857851"/>
            <a:ext cx="9077093" cy="3447098"/>
          </a:xfrm>
          <a:prstGeom prst="rect">
            <a:avLst/>
          </a:prstGeom>
          <a:noFill/>
        </p:spPr>
        <p:txBody>
          <a:bodyPr wrap="square" rtlCol="0">
            <a:spAutoFit/>
          </a:bodyPr>
          <a:lstStyle/>
          <a:p>
            <a:r>
              <a:rPr lang="zh-CN" altLang="en-US" sz="4800" dirty="0">
                <a:latin typeface="KaiTi" panose="02010609060101010101" pitchFamily="49" charset="-122"/>
                <a:ea typeface="KaiTi" panose="02010609060101010101" pitchFamily="49" charset="-122"/>
              </a:rPr>
              <a:t>气泡产生的原因</a:t>
            </a:r>
            <a:r>
              <a:rPr lang="zh-CN" altLang="en-US" sz="4000" dirty="0">
                <a:latin typeface="KaiTi" panose="02010609060101010101" pitchFamily="49" charset="-122"/>
                <a:ea typeface="KaiTi" panose="02010609060101010101" pitchFamily="49" charset="-122"/>
              </a:rPr>
              <a:t>：</a:t>
            </a:r>
            <a:endParaRPr lang="en-US" altLang="zh-CN" sz="4000" dirty="0">
              <a:latin typeface="KaiTi" panose="02010609060101010101" pitchFamily="49" charset="-122"/>
              <a:ea typeface="KaiTi" panose="02010609060101010101" pitchFamily="49" charset="-122"/>
            </a:endParaRPr>
          </a:p>
          <a:p>
            <a:endParaRPr lang="en-US" altLang="zh-CN" sz="3200" dirty="0"/>
          </a:p>
          <a:p>
            <a:pPr marL="342900" indent="-342900">
              <a:buFont typeface="+mj-ea"/>
              <a:buAutoNum type="circleNumDbPlain"/>
            </a:pPr>
            <a:r>
              <a:rPr lang="zh-CN" altLang="en-US" sz="2800" dirty="0"/>
              <a:t>被水卷入的空气：大部分人都做这个</a:t>
            </a:r>
            <a:endParaRPr lang="en-US" altLang="zh-CN" sz="2800" dirty="0"/>
          </a:p>
          <a:p>
            <a:pPr marL="342900" indent="-342900">
              <a:buFont typeface="+mj-ea"/>
              <a:buAutoNum type="circleNumDbPlain"/>
            </a:pPr>
            <a:endParaRPr lang="en-US" altLang="zh-CN" dirty="0"/>
          </a:p>
          <a:p>
            <a:pPr marL="342900" indent="-342900">
              <a:buFont typeface="+mj-ea"/>
              <a:buAutoNum type="circleNumDbPlain"/>
            </a:pPr>
            <a:r>
              <a:rPr lang="zh-CN" altLang="en-US" sz="2800" dirty="0">
                <a:solidFill>
                  <a:srgbClr val="FF0000"/>
                </a:solidFill>
              </a:rPr>
              <a:t>成核：啤酒、可乐。</a:t>
            </a:r>
            <a:endParaRPr lang="en-US" altLang="zh-CN" sz="2800" dirty="0">
              <a:solidFill>
                <a:srgbClr val="FF0000"/>
              </a:solidFill>
            </a:endParaRPr>
          </a:p>
          <a:p>
            <a:pPr marL="342900" indent="-342900">
              <a:buFont typeface="+mj-ea"/>
              <a:buAutoNum type="circleNumDbPlain"/>
            </a:pPr>
            <a:endParaRPr lang="en-US" altLang="zh-CN" dirty="0"/>
          </a:p>
          <a:p>
            <a:pPr marL="342900" indent="-342900">
              <a:buFont typeface="+mj-ea"/>
              <a:buAutoNum type="circleNumDbPlain"/>
            </a:pPr>
            <a:r>
              <a:rPr lang="zh-CN" altLang="en-US" sz="2800" dirty="0"/>
              <a:t>相变：水蒸气，包括</a:t>
            </a:r>
            <a:r>
              <a:rPr lang="zh-CN" altLang="en-US" sz="2800" dirty="0">
                <a:solidFill>
                  <a:srgbClr val="FF0000"/>
                </a:solidFill>
              </a:rPr>
              <a:t>沸腾</a:t>
            </a:r>
            <a:r>
              <a:rPr lang="zh-CN" altLang="en-US" sz="2800" dirty="0"/>
              <a:t>和空穴现象</a:t>
            </a:r>
            <a:endParaRPr lang="en-US" altLang="zh-CN" sz="2800" dirty="0"/>
          </a:p>
          <a:p>
            <a:endParaRPr lang="en-US" altLang="zh-CN" dirty="0"/>
          </a:p>
        </p:txBody>
      </p:sp>
    </p:spTree>
    <p:extLst>
      <p:ext uri="{BB962C8B-B14F-4D97-AF65-F5344CB8AC3E}">
        <p14:creationId xmlns:p14="http://schemas.microsoft.com/office/powerpoint/2010/main" val="1729030764"/>
      </p:ext>
    </p:extLst>
  </p:cSld>
  <p:clrMapOvr>
    <a:masterClrMapping/>
  </p:clrMapOvr>
  <p:transition spd="slow">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3" cstate="print">
            <a:extLst>
              <a:ext uri="{28A0092B-C50C-407E-A947-70E740481C1C}">
                <a14:useLocalDpi xmlns:a14="http://schemas.microsoft.com/office/drawing/2010/main" val="0"/>
              </a:ext>
            </a:extLst>
          </a:blip>
          <a:srcRect b="11429"/>
          <a:stretch/>
        </p:blipFill>
        <p:spPr>
          <a:xfrm>
            <a:off x="315988" y="274023"/>
            <a:ext cx="924619" cy="816428"/>
          </a:xfrm>
          <a:prstGeom prst="rect">
            <a:avLst/>
          </a:prstGeom>
        </p:spPr>
      </p:pic>
      <p:sp>
        <p:nvSpPr>
          <p:cNvPr id="2" name="文本框 1">
            <a:extLst>
              <a:ext uri="{FF2B5EF4-FFF2-40B4-BE49-F238E27FC236}">
                <a16:creationId xmlns:a16="http://schemas.microsoft.com/office/drawing/2014/main" id="{2DE81D2B-A502-4C3E-8EBB-18204C01FF52}"/>
              </a:ext>
            </a:extLst>
          </p:cNvPr>
          <p:cNvSpPr txBox="1"/>
          <p:nvPr/>
        </p:nvSpPr>
        <p:spPr>
          <a:xfrm>
            <a:off x="1605220" y="391554"/>
            <a:ext cx="8980718" cy="584775"/>
          </a:xfrm>
          <a:prstGeom prst="rect">
            <a:avLst/>
          </a:prstGeom>
          <a:noFill/>
        </p:spPr>
        <p:txBody>
          <a:bodyPr wrap="square" rtlCol="0">
            <a:spAutoFit/>
          </a:bodyPr>
          <a:lstStyle/>
          <a:p>
            <a:r>
              <a:rPr lang="zh-CN" altLang="en-US" sz="3200" dirty="0">
                <a:solidFill>
                  <a:schemeClr val="accent1"/>
                </a:solidFill>
                <a:latin typeface="幼圆" panose="02010509060101010101" pitchFamily="49" charset="-122"/>
                <a:ea typeface="幼圆" panose="02010509060101010101" pitchFamily="49" charset="-122"/>
              </a:rPr>
              <a:t>对气泡的研究和思考</a:t>
            </a:r>
          </a:p>
        </p:txBody>
      </p:sp>
      <p:sp>
        <p:nvSpPr>
          <p:cNvPr id="5" name="文本框 4">
            <a:extLst>
              <a:ext uri="{FF2B5EF4-FFF2-40B4-BE49-F238E27FC236}">
                <a16:creationId xmlns:a16="http://schemas.microsoft.com/office/drawing/2014/main" id="{1BF0FE98-2233-4729-96B9-B65AAD47DDCF}"/>
              </a:ext>
            </a:extLst>
          </p:cNvPr>
          <p:cNvSpPr txBox="1"/>
          <p:nvPr/>
        </p:nvSpPr>
        <p:spPr>
          <a:xfrm>
            <a:off x="1475894" y="1873405"/>
            <a:ext cx="9505784" cy="3447098"/>
          </a:xfrm>
          <a:prstGeom prst="rect">
            <a:avLst/>
          </a:prstGeom>
          <a:noFill/>
        </p:spPr>
        <p:txBody>
          <a:bodyPr wrap="square" rtlCol="0">
            <a:spAutoFit/>
          </a:bodyPr>
          <a:lstStyle/>
          <a:p>
            <a:r>
              <a:rPr lang="zh-CN" altLang="en-US" sz="4800" dirty="0">
                <a:latin typeface="KaiTi" panose="02010609060101010101" pitchFamily="49" charset="-122"/>
                <a:ea typeface="KaiTi" panose="02010609060101010101" pitchFamily="49" charset="-122"/>
              </a:rPr>
              <a:t>水的规模</a:t>
            </a:r>
            <a:r>
              <a:rPr lang="zh-CN" altLang="en-US" sz="4000" dirty="0">
                <a:latin typeface="KaiTi" panose="02010609060101010101" pitchFamily="49" charset="-122"/>
                <a:ea typeface="KaiTi" panose="02010609060101010101" pitchFamily="49" charset="-122"/>
              </a:rPr>
              <a:t>：</a:t>
            </a:r>
            <a:endParaRPr lang="en-US" altLang="zh-CN" sz="4000" dirty="0">
              <a:latin typeface="KaiTi" panose="02010609060101010101" pitchFamily="49" charset="-122"/>
              <a:ea typeface="KaiTi" panose="02010609060101010101" pitchFamily="49" charset="-122"/>
            </a:endParaRPr>
          </a:p>
          <a:p>
            <a:endParaRPr lang="en-US" altLang="zh-CN" sz="3200" dirty="0"/>
          </a:p>
          <a:p>
            <a:pPr marL="342900" indent="-342900">
              <a:buFont typeface="+mj-ea"/>
              <a:buAutoNum type="circleNumDbPlain"/>
            </a:pPr>
            <a:r>
              <a:rPr lang="zh-CN" altLang="en-US" sz="2800" dirty="0"/>
              <a:t>大场景： 小气泡，大水。（海洋）</a:t>
            </a:r>
            <a:endParaRPr lang="en-US" altLang="zh-CN" sz="2800" dirty="0"/>
          </a:p>
          <a:p>
            <a:pPr marL="342900" indent="-342900">
              <a:buFont typeface="+mj-ea"/>
              <a:buAutoNum type="circleNumDbPlain"/>
            </a:pPr>
            <a:endParaRPr lang="en-US" altLang="zh-CN" dirty="0"/>
          </a:p>
          <a:p>
            <a:pPr marL="342900" indent="-342900">
              <a:buFont typeface="+mj-ea"/>
              <a:buAutoNum type="circleNumDbPlain"/>
            </a:pPr>
            <a:r>
              <a:rPr lang="zh-CN" altLang="en-US" sz="2800" dirty="0">
                <a:solidFill>
                  <a:srgbClr val="FF0000"/>
                </a:solidFill>
              </a:rPr>
              <a:t>中型场景：中气泡，中水（啤酒）</a:t>
            </a:r>
            <a:endParaRPr lang="en-US" altLang="zh-CN" sz="2800" dirty="0">
              <a:solidFill>
                <a:srgbClr val="FF0000"/>
              </a:solidFill>
            </a:endParaRPr>
          </a:p>
          <a:p>
            <a:pPr marL="342900" indent="-342900">
              <a:buFont typeface="+mj-ea"/>
              <a:buAutoNum type="circleNumDbPlain"/>
            </a:pPr>
            <a:endParaRPr lang="en-US" altLang="zh-CN" dirty="0"/>
          </a:p>
          <a:p>
            <a:pPr marL="342900" indent="-342900">
              <a:buFont typeface="+mj-ea"/>
              <a:buAutoNum type="circleNumDbPlain"/>
            </a:pPr>
            <a:r>
              <a:rPr lang="zh-CN" altLang="en-US" sz="2800" dirty="0"/>
              <a:t>小场景：大气泡，小水（微观的气泡，要考虑气泡的形状）</a:t>
            </a:r>
            <a:endParaRPr lang="en-US" altLang="zh-CN" sz="2800" dirty="0"/>
          </a:p>
          <a:p>
            <a:endParaRPr lang="en-US" altLang="zh-CN" dirty="0"/>
          </a:p>
        </p:txBody>
      </p:sp>
    </p:spTree>
    <p:extLst>
      <p:ext uri="{BB962C8B-B14F-4D97-AF65-F5344CB8AC3E}">
        <p14:creationId xmlns:p14="http://schemas.microsoft.com/office/powerpoint/2010/main" val="2270175746"/>
      </p:ext>
    </p:extLst>
  </p:cSld>
  <p:clrMapOvr>
    <a:masterClrMapping/>
  </p:clrMapOvr>
  <p:transition spd="slow">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3" cstate="print">
            <a:extLst>
              <a:ext uri="{28A0092B-C50C-407E-A947-70E740481C1C}">
                <a14:useLocalDpi xmlns:a14="http://schemas.microsoft.com/office/drawing/2010/main" val="0"/>
              </a:ext>
            </a:extLst>
          </a:blip>
          <a:srcRect b="11429"/>
          <a:stretch/>
        </p:blipFill>
        <p:spPr>
          <a:xfrm>
            <a:off x="315988" y="274023"/>
            <a:ext cx="924619" cy="816428"/>
          </a:xfrm>
          <a:prstGeom prst="rect">
            <a:avLst/>
          </a:prstGeom>
        </p:spPr>
      </p:pic>
      <p:sp>
        <p:nvSpPr>
          <p:cNvPr id="2" name="文本框 1">
            <a:extLst>
              <a:ext uri="{FF2B5EF4-FFF2-40B4-BE49-F238E27FC236}">
                <a16:creationId xmlns:a16="http://schemas.microsoft.com/office/drawing/2014/main" id="{2DE81D2B-A502-4C3E-8EBB-18204C01FF52}"/>
              </a:ext>
            </a:extLst>
          </p:cNvPr>
          <p:cNvSpPr txBox="1"/>
          <p:nvPr/>
        </p:nvSpPr>
        <p:spPr>
          <a:xfrm>
            <a:off x="1605220" y="391554"/>
            <a:ext cx="8980718" cy="584775"/>
          </a:xfrm>
          <a:prstGeom prst="rect">
            <a:avLst/>
          </a:prstGeom>
          <a:noFill/>
        </p:spPr>
        <p:txBody>
          <a:bodyPr wrap="square" rtlCol="0">
            <a:spAutoFit/>
          </a:bodyPr>
          <a:lstStyle/>
          <a:p>
            <a:r>
              <a:rPr lang="zh-CN" altLang="en-US" sz="3200" dirty="0">
                <a:solidFill>
                  <a:schemeClr val="accent1"/>
                </a:solidFill>
                <a:latin typeface="幼圆" panose="02010509060101010101" pitchFamily="49" charset="-122"/>
                <a:ea typeface="幼圆" panose="02010509060101010101" pitchFamily="49" charset="-122"/>
              </a:rPr>
              <a:t>对气泡的研究和思考</a:t>
            </a:r>
          </a:p>
        </p:txBody>
      </p:sp>
      <p:pic>
        <p:nvPicPr>
          <p:cNvPr id="7" name="图片 6">
            <a:extLst>
              <a:ext uri="{FF2B5EF4-FFF2-40B4-BE49-F238E27FC236}">
                <a16:creationId xmlns:a16="http://schemas.microsoft.com/office/drawing/2014/main" id="{E3D13BCE-9FBD-49FB-927C-ADDF9637FE3F}"/>
              </a:ext>
            </a:extLst>
          </p:cNvPr>
          <p:cNvPicPr>
            <a:picLocks noChangeAspect="1"/>
          </p:cNvPicPr>
          <p:nvPr/>
        </p:nvPicPr>
        <p:blipFill>
          <a:blip r:embed="rId4"/>
          <a:stretch>
            <a:fillRect/>
          </a:stretch>
        </p:blipFill>
        <p:spPr>
          <a:xfrm>
            <a:off x="0" y="1290658"/>
            <a:ext cx="12192000" cy="2138342"/>
          </a:xfrm>
          <a:prstGeom prst="rect">
            <a:avLst/>
          </a:prstGeom>
        </p:spPr>
      </p:pic>
      <p:pic>
        <p:nvPicPr>
          <p:cNvPr id="9" name="图片 8">
            <a:extLst>
              <a:ext uri="{FF2B5EF4-FFF2-40B4-BE49-F238E27FC236}">
                <a16:creationId xmlns:a16="http://schemas.microsoft.com/office/drawing/2014/main" id="{8A09FC50-4F75-4CB3-B257-4D525283D1E3}"/>
              </a:ext>
            </a:extLst>
          </p:cNvPr>
          <p:cNvPicPr>
            <a:picLocks noChangeAspect="1"/>
          </p:cNvPicPr>
          <p:nvPr/>
        </p:nvPicPr>
        <p:blipFill>
          <a:blip r:embed="rId5"/>
          <a:stretch>
            <a:fillRect/>
          </a:stretch>
        </p:blipFill>
        <p:spPr>
          <a:xfrm>
            <a:off x="2136138" y="3173170"/>
            <a:ext cx="7918881" cy="3482432"/>
          </a:xfrm>
          <a:prstGeom prst="rect">
            <a:avLst/>
          </a:prstGeom>
        </p:spPr>
      </p:pic>
    </p:spTree>
    <p:extLst>
      <p:ext uri="{BB962C8B-B14F-4D97-AF65-F5344CB8AC3E}">
        <p14:creationId xmlns:p14="http://schemas.microsoft.com/office/powerpoint/2010/main" val="259261387"/>
      </p:ext>
    </p:extLst>
  </p:cSld>
  <p:clrMapOvr>
    <a:masterClrMapping/>
  </p:clrMapOvr>
  <p:transition spd="slow">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3" cstate="print">
            <a:extLst>
              <a:ext uri="{28A0092B-C50C-407E-A947-70E740481C1C}">
                <a14:useLocalDpi xmlns:a14="http://schemas.microsoft.com/office/drawing/2010/main" val="0"/>
              </a:ext>
            </a:extLst>
          </a:blip>
          <a:srcRect b="11429"/>
          <a:stretch/>
        </p:blipFill>
        <p:spPr>
          <a:xfrm>
            <a:off x="315988" y="274023"/>
            <a:ext cx="924619" cy="816428"/>
          </a:xfrm>
          <a:prstGeom prst="rect">
            <a:avLst/>
          </a:prstGeom>
        </p:spPr>
      </p:pic>
      <p:sp>
        <p:nvSpPr>
          <p:cNvPr id="2" name="文本框 1">
            <a:extLst>
              <a:ext uri="{FF2B5EF4-FFF2-40B4-BE49-F238E27FC236}">
                <a16:creationId xmlns:a16="http://schemas.microsoft.com/office/drawing/2014/main" id="{2DE81D2B-A502-4C3E-8EBB-18204C01FF52}"/>
              </a:ext>
            </a:extLst>
          </p:cNvPr>
          <p:cNvSpPr txBox="1"/>
          <p:nvPr/>
        </p:nvSpPr>
        <p:spPr>
          <a:xfrm>
            <a:off x="1605220" y="391554"/>
            <a:ext cx="8980718" cy="584775"/>
          </a:xfrm>
          <a:prstGeom prst="rect">
            <a:avLst/>
          </a:prstGeom>
          <a:noFill/>
        </p:spPr>
        <p:txBody>
          <a:bodyPr wrap="square" rtlCol="0">
            <a:spAutoFit/>
          </a:bodyPr>
          <a:lstStyle/>
          <a:p>
            <a:r>
              <a:rPr lang="zh-CN" altLang="en-US" sz="3200" dirty="0">
                <a:solidFill>
                  <a:schemeClr val="accent1"/>
                </a:solidFill>
                <a:latin typeface="幼圆" panose="02010509060101010101" pitchFamily="49" charset="-122"/>
                <a:ea typeface="幼圆" panose="02010509060101010101" pitchFamily="49" charset="-122"/>
              </a:rPr>
              <a:t>对气泡的研究和思考：成核现象</a:t>
            </a:r>
          </a:p>
        </p:txBody>
      </p:sp>
      <p:pic>
        <p:nvPicPr>
          <p:cNvPr id="7" name="图片 6">
            <a:extLst>
              <a:ext uri="{FF2B5EF4-FFF2-40B4-BE49-F238E27FC236}">
                <a16:creationId xmlns:a16="http://schemas.microsoft.com/office/drawing/2014/main" id="{E3D13BCE-9FBD-49FB-927C-ADDF9637FE3F}"/>
              </a:ext>
            </a:extLst>
          </p:cNvPr>
          <p:cNvPicPr>
            <a:picLocks noChangeAspect="1"/>
          </p:cNvPicPr>
          <p:nvPr/>
        </p:nvPicPr>
        <p:blipFill>
          <a:blip r:embed="rId4"/>
          <a:stretch>
            <a:fillRect/>
          </a:stretch>
        </p:blipFill>
        <p:spPr>
          <a:xfrm>
            <a:off x="-421" y="1070079"/>
            <a:ext cx="12192000" cy="2138342"/>
          </a:xfrm>
          <a:prstGeom prst="rect">
            <a:avLst/>
          </a:prstGeom>
        </p:spPr>
      </p:pic>
      <p:sp>
        <p:nvSpPr>
          <p:cNvPr id="3" name="文本框 2">
            <a:extLst>
              <a:ext uri="{FF2B5EF4-FFF2-40B4-BE49-F238E27FC236}">
                <a16:creationId xmlns:a16="http://schemas.microsoft.com/office/drawing/2014/main" id="{E2D37947-6EA4-4774-84E9-26604D26FB2C}"/>
              </a:ext>
            </a:extLst>
          </p:cNvPr>
          <p:cNvSpPr txBox="1"/>
          <p:nvPr/>
        </p:nvSpPr>
        <p:spPr>
          <a:xfrm>
            <a:off x="4694671" y="5305732"/>
            <a:ext cx="3710775" cy="523220"/>
          </a:xfrm>
          <a:prstGeom prst="rect">
            <a:avLst/>
          </a:prstGeom>
          <a:noFill/>
        </p:spPr>
        <p:txBody>
          <a:bodyPr wrap="square" rtlCol="0">
            <a:spAutoFit/>
          </a:bodyPr>
          <a:lstStyle/>
          <a:p>
            <a:r>
              <a:rPr lang="zh-CN" altLang="en-US" sz="2800" dirty="0"/>
              <a:t>成核现象：和</a:t>
            </a:r>
            <a:r>
              <a:rPr lang="en-US" altLang="zh-CN" sz="2800" dirty="0"/>
              <a:t>Na</a:t>
            </a:r>
            <a:r>
              <a:rPr lang="zh-CN" altLang="en-US" sz="2800" dirty="0"/>
              <a:t>有关</a:t>
            </a:r>
          </a:p>
        </p:txBody>
      </p:sp>
      <p:grpSp>
        <p:nvGrpSpPr>
          <p:cNvPr id="8" name="组合 7">
            <a:extLst>
              <a:ext uri="{FF2B5EF4-FFF2-40B4-BE49-F238E27FC236}">
                <a16:creationId xmlns:a16="http://schemas.microsoft.com/office/drawing/2014/main" id="{DC33993D-9D85-43E6-A86B-9C90322916C1}"/>
              </a:ext>
            </a:extLst>
          </p:cNvPr>
          <p:cNvGrpSpPr/>
          <p:nvPr/>
        </p:nvGrpSpPr>
        <p:grpSpPr>
          <a:xfrm>
            <a:off x="3048312" y="3629207"/>
            <a:ext cx="5695950" cy="1152525"/>
            <a:chOff x="3048312" y="3629207"/>
            <a:chExt cx="5695950" cy="1152525"/>
          </a:xfrm>
        </p:grpSpPr>
        <p:pic>
          <p:nvPicPr>
            <p:cNvPr id="6" name="图片 5">
              <a:extLst>
                <a:ext uri="{FF2B5EF4-FFF2-40B4-BE49-F238E27FC236}">
                  <a16:creationId xmlns:a16="http://schemas.microsoft.com/office/drawing/2014/main" id="{52C64CCF-A8BB-4F00-BE92-B9C65F0A31A9}"/>
                </a:ext>
              </a:extLst>
            </p:cNvPr>
            <p:cNvPicPr>
              <a:picLocks noChangeAspect="1"/>
            </p:cNvPicPr>
            <p:nvPr/>
          </p:nvPicPr>
          <p:blipFill>
            <a:blip r:embed="rId5"/>
            <a:stretch>
              <a:fillRect/>
            </a:stretch>
          </p:blipFill>
          <p:spPr>
            <a:xfrm>
              <a:off x="3048312" y="3629207"/>
              <a:ext cx="5695950" cy="1152525"/>
            </a:xfrm>
            <a:prstGeom prst="rect">
              <a:avLst/>
            </a:prstGeom>
          </p:spPr>
        </p:pic>
        <p:sp>
          <p:nvSpPr>
            <p:cNvPr id="5" name="椭圆 4">
              <a:extLst>
                <a:ext uri="{FF2B5EF4-FFF2-40B4-BE49-F238E27FC236}">
                  <a16:creationId xmlns:a16="http://schemas.microsoft.com/office/drawing/2014/main" id="{442B26B6-D8F2-4F17-9E96-F21C0B0DF9D8}"/>
                </a:ext>
              </a:extLst>
            </p:cNvPr>
            <p:cNvSpPr/>
            <p:nvPr/>
          </p:nvSpPr>
          <p:spPr>
            <a:xfrm>
              <a:off x="7338646" y="3845169"/>
              <a:ext cx="445477" cy="820616"/>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4143693445"/>
      </p:ext>
    </p:extLst>
  </p:cSld>
  <p:clrMapOvr>
    <a:masterClrMapping/>
  </p:clrMapOvr>
  <p:transition spd="slow">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3" cstate="print">
            <a:extLst>
              <a:ext uri="{28A0092B-C50C-407E-A947-70E740481C1C}">
                <a14:useLocalDpi xmlns:a14="http://schemas.microsoft.com/office/drawing/2010/main" val="0"/>
              </a:ext>
            </a:extLst>
          </a:blip>
          <a:srcRect b="11429"/>
          <a:stretch/>
        </p:blipFill>
        <p:spPr>
          <a:xfrm>
            <a:off x="315988" y="274023"/>
            <a:ext cx="924619" cy="816428"/>
          </a:xfrm>
          <a:prstGeom prst="rect">
            <a:avLst/>
          </a:prstGeom>
        </p:spPr>
      </p:pic>
      <p:sp>
        <p:nvSpPr>
          <p:cNvPr id="2" name="文本框 1">
            <a:extLst>
              <a:ext uri="{FF2B5EF4-FFF2-40B4-BE49-F238E27FC236}">
                <a16:creationId xmlns:a16="http://schemas.microsoft.com/office/drawing/2014/main" id="{2DE81D2B-A502-4C3E-8EBB-18204C01FF52}"/>
              </a:ext>
            </a:extLst>
          </p:cNvPr>
          <p:cNvSpPr txBox="1"/>
          <p:nvPr/>
        </p:nvSpPr>
        <p:spPr>
          <a:xfrm>
            <a:off x="1605220" y="391554"/>
            <a:ext cx="8980718" cy="584775"/>
          </a:xfrm>
          <a:prstGeom prst="rect">
            <a:avLst/>
          </a:prstGeom>
          <a:noFill/>
        </p:spPr>
        <p:txBody>
          <a:bodyPr wrap="square" rtlCol="0">
            <a:spAutoFit/>
          </a:bodyPr>
          <a:lstStyle/>
          <a:p>
            <a:r>
              <a:rPr lang="zh-CN" altLang="en-US" sz="3200" dirty="0">
                <a:solidFill>
                  <a:schemeClr val="accent1"/>
                </a:solidFill>
                <a:latin typeface="幼圆" panose="02010509060101010101" pitchFamily="49" charset="-122"/>
                <a:ea typeface="幼圆" panose="02010509060101010101" pitchFamily="49" charset="-122"/>
              </a:rPr>
              <a:t>对气泡的研究和思考：其他的想法</a:t>
            </a:r>
          </a:p>
        </p:txBody>
      </p:sp>
      <p:pic>
        <p:nvPicPr>
          <p:cNvPr id="10" name="图片 9">
            <a:extLst>
              <a:ext uri="{FF2B5EF4-FFF2-40B4-BE49-F238E27FC236}">
                <a16:creationId xmlns:a16="http://schemas.microsoft.com/office/drawing/2014/main" id="{70C56E9D-29D0-492D-9C06-6C50E924505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8216" y="2016895"/>
            <a:ext cx="5213584" cy="3258490"/>
          </a:xfrm>
          <a:prstGeom prst="rect">
            <a:avLst/>
          </a:prstGeom>
        </p:spPr>
      </p:pic>
      <p:pic>
        <p:nvPicPr>
          <p:cNvPr id="12" name="图片 11">
            <a:extLst>
              <a:ext uri="{FF2B5EF4-FFF2-40B4-BE49-F238E27FC236}">
                <a16:creationId xmlns:a16="http://schemas.microsoft.com/office/drawing/2014/main" id="{A839169A-4FFA-40C3-B34C-BB2257BCD6E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39157" y="2016895"/>
            <a:ext cx="5084627" cy="3258490"/>
          </a:xfrm>
          <a:prstGeom prst="rect">
            <a:avLst/>
          </a:prstGeom>
        </p:spPr>
      </p:pic>
    </p:spTree>
    <p:extLst>
      <p:ext uri="{BB962C8B-B14F-4D97-AF65-F5344CB8AC3E}">
        <p14:creationId xmlns:p14="http://schemas.microsoft.com/office/powerpoint/2010/main" val="885737388"/>
      </p:ext>
    </p:extLst>
  </p:cSld>
  <p:clrMapOvr>
    <a:masterClrMapping/>
  </p:clrMapOvr>
  <p:transition spd="slow">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3" cstate="print">
            <a:extLst>
              <a:ext uri="{28A0092B-C50C-407E-A947-70E740481C1C}">
                <a14:useLocalDpi xmlns:a14="http://schemas.microsoft.com/office/drawing/2010/main" val="0"/>
              </a:ext>
            </a:extLst>
          </a:blip>
          <a:srcRect b="11429"/>
          <a:stretch/>
        </p:blipFill>
        <p:spPr>
          <a:xfrm>
            <a:off x="315988" y="274023"/>
            <a:ext cx="924619" cy="816428"/>
          </a:xfrm>
          <a:prstGeom prst="rect">
            <a:avLst/>
          </a:prstGeom>
        </p:spPr>
      </p:pic>
      <p:sp>
        <p:nvSpPr>
          <p:cNvPr id="2" name="文本框 1">
            <a:extLst>
              <a:ext uri="{FF2B5EF4-FFF2-40B4-BE49-F238E27FC236}">
                <a16:creationId xmlns:a16="http://schemas.microsoft.com/office/drawing/2014/main" id="{2DE81D2B-A502-4C3E-8EBB-18204C01FF52}"/>
              </a:ext>
            </a:extLst>
          </p:cNvPr>
          <p:cNvSpPr txBox="1"/>
          <p:nvPr/>
        </p:nvSpPr>
        <p:spPr>
          <a:xfrm>
            <a:off x="1605220" y="391554"/>
            <a:ext cx="8980718" cy="584775"/>
          </a:xfrm>
          <a:prstGeom prst="rect">
            <a:avLst/>
          </a:prstGeom>
          <a:noFill/>
        </p:spPr>
        <p:txBody>
          <a:bodyPr wrap="square" rtlCol="0">
            <a:spAutoFit/>
          </a:bodyPr>
          <a:lstStyle/>
          <a:p>
            <a:r>
              <a:rPr lang="zh-CN" altLang="en-US" sz="3200" dirty="0">
                <a:solidFill>
                  <a:schemeClr val="accent1"/>
                </a:solidFill>
                <a:latin typeface="幼圆" panose="02010509060101010101" pitchFamily="49" charset="-122"/>
                <a:ea typeface="幼圆" panose="02010509060101010101" pitchFamily="49" charset="-122"/>
              </a:rPr>
              <a:t>对气泡的研究和思考：成核现象</a:t>
            </a:r>
          </a:p>
        </p:txBody>
      </p:sp>
      <p:sp>
        <p:nvSpPr>
          <p:cNvPr id="8" name="圆柱形 7">
            <a:extLst>
              <a:ext uri="{FF2B5EF4-FFF2-40B4-BE49-F238E27FC236}">
                <a16:creationId xmlns:a16="http://schemas.microsoft.com/office/drawing/2014/main" id="{82B99989-1C2E-4E96-9D65-419649EAAAB1}"/>
              </a:ext>
            </a:extLst>
          </p:cNvPr>
          <p:cNvSpPr/>
          <p:nvPr/>
        </p:nvSpPr>
        <p:spPr>
          <a:xfrm>
            <a:off x="369066" y="1551753"/>
            <a:ext cx="3094892" cy="4330299"/>
          </a:xfrm>
          <a:prstGeom prst="can">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圆柱形 8">
            <a:extLst>
              <a:ext uri="{FF2B5EF4-FFF2-40B4-BE49-F238E27FC236}">
                <a16:creationId xmlns:a16="http://schemas.microsoft.com/office/drawing/2014/main" id="{5DB5D49B-7DB1-4BFD-B48B-3A5028463FCD}"/>
              </a:ext>
            </a:extLst>
          </p:cNvPr>
          <p:cNvSpPr/>
          <p:nvPr/>
        </p:nvSpPr>
        <p:spPr>
          <a:xfrm>
            <a:off x="4585367" y="1556044"/>
            <a:ext cx="3094892" cy="4330299"/>
          </a:xfrm>
          <a:prstGeom prst="can">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6AD552D5-B9E2-49E4-B44E-B4BAF0BAA4BB}"/>
              </a:ext>
            </a:extLst>
          </p:cNvPr>
          <p:cNvSpPr/>
          <p:nvPr/>
        </p:nvSpPr>
        <p:spPr>
          <a:xfrm>
            <a:off x="1312982" y="3250910"/>
            <a:ext cx="328246" cy="310662"/>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a:extLst>
              <a:ext uri="{FF2B5EF4-FFF2-40B4-BE49-F238E27FC236}">
                <a16:creationId xmlns:a16="http://schemas.microsoft.com/office/drawing/2014/main" id="{C3268113-47F8-4071-B904-929C2C3026C6}"/>
              </a:ext>
            </a:extLst>
          </p:cNvPr>
          <p:cNvSpPr/>
          <p:nvPr/>
        </p:nvSpPr>
        <p:spPr>
          <a:xfrm>
            <a:off x="1887414" y="3694144"/>
            <a:ext cx="328246" cy="310662"/>
          </a:xfrm>
          <a:prstGeom prst="ellips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a:extLst>
              <a:ext uri="{FF2B5EF4-FFF2-40B4-BE49-F238E27FC236}">
                <a16:creationId xmlns:a16="http://schemas.microsoft.com/office/drawing/2014/main" id="{0F3430D4-DF62-4FAB-9182-383F709C7449}"/>
              </a:ext>
            </a:extLst>
          </p:cNvPr>
          <p:cNvSpPr/>
          <p:nvPr/>
        </p:nvSpPr>
        <p:spPr>
          <a:xfrm>
            <a:off x="2051537" y="3118338"/>
            <a:ext cx="328246" cy="310662"/>
          </a:xfrm>
          <a:prstGeom prst="ellips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a:extLst>
              <a:ext uri="{FF2B5EF4-FFF2-40B4-BE49-F238E27FC236}">
                <a16:creationId xmlns:a16="http://schemas.microsoft.com/office/drawing/2014/main" id="{9212B727-2909-42F1-88CC-E97056DA0AB0}"/>
              </a:ext>
            </a:extLst>
          </p:cNvPr>
          <p:cNvSpPr/>
          <p:nvPr/>
        </p:nvSpPr>
        <p:spPr>
          <a:xfrm>
            <a:off x="1172304" y="3849475"/>
            <a:ext cx="328246" cy="310662"/>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402CB344-D7B4-4DB5-AE45-5DDEC0068AD1}"/>
              </a:ext>
            </a:extLst>
          </p:cNvPr>
          <p:cNvSpPr/>
          <p:nvPr/>
        </p:nvSpPr>
        <p:spPr>
          <a:xfrm>
            <a:off x="1723291" y="4299438"/>
            <a:ext cx="328246" cy="310662"/>
          </a:xfrm>
          <a:prstGeom prst="ellips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a:extLst>
              <a:ext uri="{FF2B5EF4-FFF2-40B4-BE49-F238E27FC236}">
                <a16:creationId xmlns:a16="http://schemas.microsoft.com/office/drawing/2014/main" id="{69FFEF14-3811-40A4-B0C8-EA3F273EFA2B}"/>
              </a:ext>
            </a:extLst>
          </p:cNvPr>
          <p:cNvSpPr/>
          <p:nvPr/>
        </p:nvSpPr>
        <p:spPr>
          <a:xfrm>
            <a:off x="2625968" y="3538813"/>
            <a:ext cx="328246" cy="310662"/>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圆柱形 15">
            <a:extLst>
              <a:ext uri="{FF2B5EF4-FFF2-40B4-BE49-F238E27FC236}">
                <a16:creationId xmlns:a16="http://schemas.microsoft.com/office/drawing/2014/main" id="{5315AA5B-BC39-4034-8473-C1438F30784D}"/>
              </a:ext>
            </a:extLst>
          </p:cNvPr>
          <p:cNvSpPr/>
          <p:nvPr/>
        </p:nvSpPr>
        <p:spPr>
          <a:xfrm>
            <a:off x="8689319" y="1520600"/>
            <a:ext cx="3094892" cy="4330299"/>
          </a:xfrm>
          <a:prstGeom prst="can">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C78D56CB-E6EC-4487-89F3-658D80EA9425}"/>
              </a:ext>
            </a:extLst>
          </p:cNvPr>
          <p:cNvSpPr/>
          <p:nvPr/>
        </p:nvSpPr>
        <p:spPr>
          <a:xfrm>
            <a:off x="2573210" y="4310777"/>
            <a:ext cx="328246" cy="310662"/>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E60B053F-B7B0-45F3-870C-B0876A8427A7}"/>
              </a:ext>
            </a:extLst>
          </p:cNvPr>
          <p:cNvSpPr/>
          <p:nvPr/>
        </p:nvSpPr>
        <p:spPr>
          <a:xfrm>
            <a:off x="2051537" y="4874862"/>
            <a:ext cx="328246" cy="310662"/>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71651CE3-3098-4D6F-B468-2E627C334BF0}"/>
              </a:ext>
            </a:extLst>
          </p:cNvPr>
          <p:cNvSpPr/>
          <p:nvPr/>
        </p:nvSpPr>
        <p:spPr>
          <a:xfrm>
            <a:off x="1099033" y="4580230"/>
            <a:ext cx="328246" cy="310662"/>
          </a:xfrm>
          <a:prstGeom prst="ellips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966D699A-6177-4888-AEBA-2485ACCB142A}"/>
              </a:ext>
            </a:extLst>
          </p:cNvPr>
          <p:cNvSpPr/>
          <p:nvPr/>
        </p:nvSpPr>
        <p:spPr>
          <a:xfrm>
            <a:off x="801746" y="2807676"/>
            <a:ext cx="328246" cy="310662"/>
          </a:xfrm>
          <a:prstGeom prst="ellips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mc:Choice xmlns:a14="http://schemas.microsoft.com/office/drawing/2010/main" Requires="a14">
          <p:sp>
            <p:nvSpPr>
              <p:cNvPr id="21" name="文本框 20">
                <a:extLst>
                  <a:ext uri="{FF2B5EF4-FFF2-40B4-BE49-F238E27FC236}">
                    <a16:creationId xmlns:a16="http://schemas.microsoft.com/office/drawing/2014/main" id="{5BCC2DB4-0D39-4B69-BD4B-19C8CEDE96CF}"/>
                  </a:ext>
                </a:extLst>
              </p:cNvPr>
              <p:cNvSpPr txBox="1"/>
              <p:nvPr/>
            </p:nvSpPr>
            <p:spPr>
              <a:xfrm>
                <a:off x="353882" y="1033208"/>
                <a:ext cx="2949823" cy="461665"/>
              </a:xfrm>
              <a:prstGeom prst="rect">
                <a:avLst/>
              </a:prstGeom>
              <a:noFill/>
            </p:spPr>
            <p:txBody>
              <a:bodyPr wrap="square" rtlCol="0">
                <a:spAutoFit/>
              </a:bodyPr>
              <a:lstStyle/>
              <a:p>
                <a:pPr algn="ctr"/>
                <a14:m>
                  <m:oMath xmlns:m="http://schemas.openxmlformats.org/officeDocument/2006/math">
                    <m:sSup>
                      <m:sSupPr>
                        <m:ctrlPr>
                          <a:rPr lang="en-US" altLang="zh-CN" sz="2400" i="1" smtClean="0">
                            <a:latin typeface="Cambria Math" panose="02040503050406030204" pitchFamily="18" charset="0"/>
                          </a:rPr>
                        </m:ctrlPr>
                      </m:sSupPr>
                      <m:e>
                        <m:r>
                          <m:rPr>
                            <m:nor/>
                          </m:rPr>
                          <a:rPr lang="en-US" altLang="zh-CN" sz="2400" dirty="0"/>
                          <m:t>20</m:t>
                        </m:r>
                        <m:r>
                          <a:rPr lang="en-US" altLang="zh-CN" sz="2400" b="0" i="1" smtClean="0">
                            <a:latin typeface="Cambria Math" panose="02040503050406030204" pitchFamily="18" charset="0"/>
                          </a:rPr>
                          <m:t>𝐶</m:t>
                        </m:r>
                      </m:e>
                      <m:sup>
                        <m:r>
                          <a:rPr lang="en-US" altLang="zh-CN" sz="2400" b="0" i="1" smtClean="0">
                            <a:latin typeface="Cambria Math" panose="02040503050406030204" pitchFamily="18" charset="0"/>
                          </a:rPr>
                          <m:t>0</m:t>
                        </m:r>
                      </m:sup>
                    </m:sSup>
                  </m:oMath>
                </a14:m>
                <a:r>
                  <a:rPr lang="zh-CN" altLang="en-US" sz="2400" dirty="0"/>
                  <a:t>   </a:t>
                </a:r>
                <a:r>
                  <a:rPr lang="en-US" altLang="zh-CN" sz="2400" dirty="0"/>
                  <a:t>20g</a:t>
                </a:r>
                <a:endParaRPr lang="zh-CN" altLang="en-US" dirty="0"/>
              </a:p>
            </p:txBody>
          </p:sp>
        </mc:Choice>
        <mc:Fallback>
          <p:sp>
            <p:nvSpPr>
              <p:cNvPr id="21" name="文本框 20">
                <a:extLst>
                  <a:ext uri="{FF2B5EF4-FFF2-40B4-BE49-F238E27FC236}">
                    <a16:creationId xmlns:a16="http://schemas.microsoft.com/office/drawing/2014/main" id="{5BCC2DB4-0D39-4B69-BD4B-19C8CEDE96CF}"/>
                  </a:ext>
                </a:extLst>
              </p:cNvPr>
              <p:cNvSpPr txBox="1">
                <a:spLocks noRot="1" noChangeAspect="1" noMove="1" noResize="1" noEditPoints="1" noAdjustHandles="1" noChangeArrowheads="1" noChangeShapeType="1" noTextEdit="1"/>
              </p:cNvSpPr>
              <p:nvPr/>
            </p:nvSpPr>
            <p:spPr>
              <a:xfrm>
                <a:off x="353882" y="1033208"/>
                <a:ext cx="2949823" cy="461665"/>
              </a:xfrm>
              <a:prstGeom prst="rect">
                <a:avLst/>
              </a:prstGeom>
              <a:blipFill>
                <a:blip r:embed="rId4"/>
                <a:stretch>
                  <a:fillRect t="-10526" b="-28947"/>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2" name="文本框 21">
                <a:extLst>
                  <a:ext uri="{FF2B5EF4-FFF2-40B4-BE49-F238E27FC236}">
                    <a16:creationId xmlns:a16="http://schemas.microsoft.com/office/drawing/2014/main" id="{CA1BA1FF-A8B3-41F4-8692-46FC29DAA428}"/>
                  </a:ext>
                </a:extLst>
              </p:cNvPr>
              <p:cNvSpPr txBox="1"/>
              <p:nvPr/>
            </p:nvSpPr>
            <p:spPr>
              <a:xfrm>
                <a:off x="4620667" y="1033208"/>
                <a:ext cx="2949823" cy="461665"/>
              </a:xfrm>
              <a:prstGeom prst="rect">
                <a:avLst/>
              </a:prstGeom>
              <a:noFill/>
            </p:spPr>
            <p:txBody>
              <a:bodyPr wrap="square" rtlCol="0">
                <a:spAutoFit/>
              </a:bodyPr>
              <a:lstStyle/>
              <a:p>
                <a:pPr algn="ctr"/>
                <a14:m>
                  <m:oMath xmlns:m="http://schemas.openxmlformats.org/officeDocument/2006/math">
                    <m:sSup>
                      <m:sSupPr>
                        <m:ctrlPr>
                          <a:rPr lang="en-US" altLang="zh-CN" sz="2400" i="1" smtClean="0">
                            <a:latin typeface="Cambria Math" panose="02040503050406030204" pitchFamily="18" charset="0"/>
                          </a:rPr>
                        </m:ctrlPr>
                      </m:sSupPr>
                      <m:e>
                        <m:r>
                          <m:rPr>
                            <m:nor/>
                          </m:rPr>
                          <a:rPr lang="en-US" altLang="zh-CN" sz="2400" b="0" i="0" smtClean="0">
                            <a:latin typeface="Cambria Math" panose="02040503050406030204" pitchFamily="18" charset="0"/>
                          </a:rPr>
                          <m:t>5</m:t>
                        </m:r>
                        <m:r>
                          <m:rPr>
                            <m:nor/>
                          </m:rPr>
                          <a:rPr lang="en-US" altLang="zh-CN" sz="2400" dirty="0"/>
                          <m:t>0</m:t>
                        </m:r>
                        <m:r>
                          <a:rPr lang="en-US" altLang="zh-CN" sz="2400" b="0" i="1" smtClean="0">
                            <a:latin typeface="Cambria Math" panose="02040503050406030204" pitchFamily="18" charset="0"/>
                          </a:rPr>
                          <m:t>𝐶</m:t>
                        </m:r>
                      </m:e>
                      <m:sup>
                        <m:r>
                          <a:rPr lang="en-US" altLang="zh-CN" sz="2400" b="0" i="1" smtClean="0">
                            <a:latin typeface="Cambria Math" panose="02040503050406030204" pitchFamily="18" charset="0"/>
                          </a:rPr>
                          <m:t>0</m:t>
                        </m:r>
                      </m:sup>
                    </m:sSup>
                  </m:oMath>
                </a14:m>
                <a:r>
                  <a:rPr lang="zh-CN" altLang="en-US" sz="2400" dirty="0"/>
                  <a:t>   </a:t>
                </a:r>
                <a:r>
                  <a:rPr lang="en-US" altLang="zh-CN" sz="2400" dirty="0"/>
                  <a:t>20g+30g</a:t>
                </a:r>
                <a:endParaRPr lang="zh-CN" altLang="en-US" dirty="0"/>
              </a:p>
            </p:txBody>
          </p:sp>
        </mc:Choice>
        <mc:Fallback>
          <p:sp>
            <p:nvSpPr>
              <p:cNvPr id="22" name="文本框 21">
                <a:extLst>
                  <a:ext uri="{FF2B5EF4-FFF2-40B4-BE49-F238E27FC236}">
                    <a16:creationId xmlns:a16="http://schemas.microsoft.com/office/drawing/2014/main" id="{CA1BA1FF-A8B3-41F4-8692-46FC29DAA428}"/>
                  </a:ext>
                </a:extLst>
              </p:cNvPr>
              <p:cNvSpPr txBox="1">
                <a:spLocks noRot="1" noChangeAspect="1" noMove="1" noResize="1" noEditPoints="1" noAdjustHandles="1" noChangeArrowheads="1" noChangeShapeType="1" noTextEdit="1"/>
              </p:cNvSpPr>
              <p:nvPr/>
            </p:nvSpPr>
            <p:spPr>
              <a:xfrm>
                <a:off x="4620667" y="1033208"/>
                <a:ext cx="2949823" cy="461665"/>
              </a:xfrm>
              <a:prstGeom prst="rect">
                <a:avLst/>
              </a:prstGeom>
              <a:blipFill>
                <a:blip r:embed="rId5"/>
                <a:stretch>
                  <a:fillRect t="-10526" b="-28947"/>
                </a:stretch>
              </a:blipFill>
            </p:spPr>
            <p:txBody>
              <a:bodyPr/>
              <a:lstStyle/>
              <a:p>
                <a:r>
                  <a:rPr lang="zh-CN" altLang="en-US">
                    <a:noFill/>
                  </a:rPr>
                  <a:t> </a:t>
                </a:r>
              </a:p>
            </p:txBody>
          </p:sp>
        </mc:Fallback>
      </mc:AlternateContent>
      <p:grpSp>
        <p:nvGrpSpPr>
          <p:cNvPr id="45" name="组合 44">
            <a:extLst>
              <a:ext uri="{FF2B5EF4-FFF2-40B4-BE49-F238E27FC236}">
                <a16:creationId xmlns:a16="http://schemas.microsoft.com/office/drawing/2014/main" id="{AEC5D0A8-C85B-45BE-9BE4-EB910E0C57A9}"/>
              </a:ext>
            </a:extLst>
          </p:cNvPr>
          <p:cNvGrpSpPr/>
          <p:nvPr/>
        </p:nvGrpSpPr>
        <p:grpSpPr>
          <a:xfrm>
            <a:off x="4750245" y="2698459"/>
            <a:ext cx="2875405" cy="2911335"/>
            <a:chOff x="4750245" y="2698459"/>
            <a:chExt cx="2875405" cy="2911335"/>
          </a:xfrm>
        </p:grpSpPr>
        <p:sp>
          <p:nvSpPr>
            <p:cNvPr id="23" name="椭圆 22">
              <a:extLst>
                <a:ext uri="{FF2B5EF4-FFF2-40B4-BE49-F238E27FC236}">
                  <a16:creationId xmlns:a16="http://schemas.microsoft.com/office/drawing/2014/main" id="{6121B201-76E4-44B0-8EE4-0585C19199B7}"/>
                </a:ext>
              </a:extLst>
            </p:cNvPr>
            <p:cNvSpPr/>
            <p:nvPr/>
          </p:nvSpPr>
          <p:spPr>
            <a:xfrm>
              <a:off x="4982306" y="2831122"/>
              <a:ext cx="328246" cy="310662"/>
            </a:xfrm>
            <a:prstGeom prst="ellips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85B320F9-E2AE-46AA-9FB6-7D973FA91BAD}"/>
                </a:ext>
              </a:extLst>
            </p:cNvPr>
            <p:cNvSpPr/>
            <p:nvPr/>
          </p:nvSpPr>
          <p:spPr>
            <a:xfrm>
              <a:off x="6288146" y="3258732"/>
              <a:ext cx="328246" cy="310662"/>
            </a:xfrm>
            <a:prstGeom prst="ellips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68F8EA83-4BF8-4EB4-BD71-4BE959DDFA3C}"/>
                </a:ext>
              </a:extLst>
            </p:cNvPr>
            <p:cNvSpPr/>
            <p:nvPr/>
          </p:nvSpPr>
          <p:spPr>
            <a:xfrm>
              <a:off x="6028483" y="3966728"/>
              <a:ext cx="328246" cy="310662"/>
            </a:xfrm>
            <a:prstGeom prst="ellips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a:extLst>
                <a:ext uri="{FF2B5EF4-FFF2-40B4-BE49-F238E27FC236}">
                  <a16:creationId xmlns:a16="http://schemas.microsoft.com/office/drawing/2014/main" id="{4DDE8432-9C7A-47CC-86B0-1D35256780D1}"/>
                </a:ext>
              </a:extLst>
            </p:cNvPr>
            <p:cNvSpPr/>
            <p:nvPr/>
          </p:nvSpPr>
          <p:spPr>
            <a:xfrm>
              <a:off x="5700237" y="4610100"/>
              <a:ext cx="328246" cy="310662"/>
            </a:xfrm>
            <a:prstGeom prst="ellips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a:extLst>
                <a:ext uri="{FF2B5EF4-FFF2-40B4-BE49-F238E27FC236}">
                  <a16:creationId xmlns:a16="http://schemas.microsoft.com/office/drawing/2014/main" id="{33C20B10-84E4-4F1E-91F4-50978DA373C5}"/>
                </a:ext>
              </a:extLst>
            </p:cNvPr>
            <p:cNvSpPr/>
            <p:nvPr/>
          </p:nvSpPr>
          <p:spPr>
            <a:xfrm>
              <a:off x="5193190" y="3450137"/>
              <a:ext cx="328246" cy="310662"/>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a:extLst>
                <a:ext uri="{FF2B5EF4-FFF2-40B4-BE49-F238E27FC236}">
                  <a16:creationId xmlns:a16="http://schemas.microsoft.com/office/drawing/2014/main" id="{602B647A-3B31-4A77-BF73-B294E7A16AB5}"/>
                </a:ext>
              </a:extLst>
            </p:cNvPr>
            <p:cNvSpPr/>
            <p:nvPr/>
          </p:nvSpPr>
          <p:spPr>
            <a:xfrm>
              <a:off x="5225241" y="4024538"/>
              <a:ext cx="328246" cy="310662"/>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a:extLst>
                <a:ext uri="{FF2B5EF4-FFF2-40B4-BE49-F238E27FC236}">
                  <a16:creationId xmlns:a16="http://schemas.microsoft.com/office/drawing/2014/main" id="{3714B606-95CE-493D-9A8F-9BD0CF9C55C5}"/>
                </a:ext>
              </a:extLst>
            </p:cNvPr>
            <p:cNvSpPr/>
            <p:nvPr/>
          </p:nvSpPr>
          <p:spPr>
            <a:xfrm>
              <a:off x="5089145" y="4786584"/>
              <a:ext cx="328246" cy="310662"/>
            </a:xfrm>
            <a:prstGeom prst="ellips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a:extLst>
                <a:ext uri="{FF2B5EF4-FFF2-40B4-BE49-F238E27FC236}">
                  <a16:creationId xmlns:a16="http://schemas.microsoft.com/office/drawing/2014/main" id="{56D7237D-2CA4-4B10-969B-7620C53F37B0}"/>
                </a:ext>
              </a:extLst>
            </p:cNvPr>
            <p:cNvSpPr/>
            <p:nvPr/>
          </p:nvSpPr>
          <p:spPr>
            <a:xfrm>
              <a:off x="7152819" y="3294806"/>
              <a:ext cx="328246" cy="310662"/>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a:extLst>
                <a:ext uri="{FF2B5EF4-FFF2-40B4-BE49-F238E27FC236}">
                  <a16:creationId xmlns:a16="http://schemas.microsoft.com/office/drawing/2014/main" id="{41CDF3F3-2ECA-4D7A-A67F-07C03CB18C7F}"/>
                </a:ext>
              </a:extLst>
            </p:cNvPr>
            <p:cNvSpPr/>
            <p:nvPr/>
          </p:nvSpPr>
          <p:spPr>
            <a:xfrm>
              <a:off x="5460124" y="2872988"/>
              <a:ext cx="328246" cy="310662"/>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a:extLst>
                <a:ext uri="{FF2B5EF4-FFF2-40B4-BE49-F238E27FC236}">
                  <a16:creationId xmlns:a16="http://schemas.microsoft.com/office/drawing/2014/main" id="{9F114EC7-5C67-4AE5-986E-677B2153B016}"/>
                </a:ext>
              </a:extLst>
            </p:cNvPr>
            <p:cNvSpPr/>
            <p:nvPr/>
          </p:nvSpPr>
          <p:spPr>
            <a:xfrm>
              <a:off x="7297404" y="2784423"/>
              <a:ext cx="328246" cy="310662"/>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a:extLst>
                <a:ext uri="{FF2B5EF4-FFF2-40B4-BE49-F238E27FC236}">
                  <a16:creationId xmlns:a16="http://schemas.microsoft.com/office/drawing/2014/main" id="{A5DF04CB-BADF-44D9-BC1B-A9DC2FC6C20F}"/>
                </a:ext>
              </a:extLst>
            </p:cNvPr>
            <p:cNvSpPr/>
            <p:nvPr/>
          </p:nvSpPr>
          <p:spPr>
            <a:xfrm>
              <a:off x="5871114" y="2831122"/>
              <a:ext cx="328246" cy="310662"/>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a:extLst>
                <a:ext uri="{FF2B5EF4-FFF2-40B4-BE49-F238E27FC236}">
                  <a16:creationId xmlns:a16="http://schemas.microsoft.com/office/drawing/2014/main" id="{74D9A703-584A-41DD-9291-EF34F5AA5873}"/>
                </a:ext>
              </a:extLst>
            </p:cNvPr>
            <p:cNvSpPr/>
            <p:nvPr/>
          </p:nvSpPr>
          <p:spPr>
            <a:xfrm>
              <a:off x="6635551" y="3662520"/>
              <a:ext cx="328246" cy="310662"/>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a:extLst>
                <a:ext uri="{FF2B5EF4-FFF2-40B4-BE49-F238E27FC236}">
                  <a16:creationId xmlns:a16="http://schemas.microsoft.com/office/drawing/2014/main" id="{158A2750-F03C-491C-9477-1AE98517DDC7}"/>
                </a:ext>
              </a:extLst>
            </p:cNvPr>
            <p:cNvSpPr/>
            <p:nvPr/>
          </p:nvSpPr>
          <p:spPr>
            <a:xfrm>
              <a:off x="6466851" y="4486112"/>
              <a:ext cx="328246" cy="310662"/>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a:extLst>
                <a:ext uri="{FF2B5EF4-FFF2-40B4-BE49-F238E27FC236}">
                  <a16:creationId xmlns:a16="http://schemas.microsoft.com/office/drawing/2014/main" id="{4878F0F2-CA4C-422A-BF57-3A4D5EBD73AF}"/>
                </a:ext>
              </a:extLst>
            </p:cNvPr>
            <p:cNvSpPr/>
            <p:nvPr/>
          </p:nvSpPr>
          <p:spPr>
            <a:xfrm>
              <a:off x="6807200" y="4870184"/>
              <a:ext cx="328246" cy="310662"/>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a:extLst>
                <a:ext uri="{FF2B5EF4-FFF2-40B4-BE49-F238E27FC236}">
                  <a16:creationId xmlns:a16="http://schemas.microsoft.com/office/drawing/2014/main" id="{7F570473-8072-4FCF-B5B7-832A1335FE89}"/>
                </a:ext>
              </a:extLst>
            </p:cNvPr>
            <p:cNvSpPr/>
            <p:nvPr/>
          </p:nvSpPr>
          <p:spPr>
            <a:xfrm>
              <a:off x="6124704" y="5072533"/>
              <a:ext cx="328246" cy="310662"/>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a:extLst>
                <a:ext uri="{FF2B5EF4-FFF2-40B4-BE49-F238E27FC236}">
                  <a16:creationId xmlns:a16="http://schemas.microsoft.com/office/drawing/2014/main" id="{03E1EFB3-FCCB-419D-A4CE-BEC83D7DDFDA}"/>
                </a:ext>
              </a:extLst>
            </p:cNvPr>
            <p:cNvSpPr/>
            <p:nvPr/>
          </p:nvSpPr>
          <p:spPr>
            <a:xfrm>
              <a:off x="5628077" y="3508909"/>
              <a:ext cx="328246" cy="310662"/>
            </a:xfrm>
            <a:prstGeom prst="ellips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a:extLst>
                <a:ext uri="{FF2B5EF4-FFF2-40B4-BE49-F238E27FC236}">
                  <a16:creationId xmlns:a16="http://schemas.microsoft.com/office/drawing/2014/main" id="{0A659D71-FAB3-46C9-A130-ED37DD38DE7F}"/>
                </a:ext>
              </a:extLst>
            </p:cNvPr>
            <p:cNvSpPr/>
            <p:nvPr/>
          </p:nvSpPr>
          <p:spPr>
            <a:xfrm>
              <a:off x="4750245" y="3694144"/>
              <a:ext cx="328246" cy="310662"/>
            </a:xfrm>
            <a:prstGeom prst="ellips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a:extLst>
                <a:ext uri="{FF2B5EF4-FFF2-40B4-BE49-F238E27FC236}">
                  <a16:creationId xmlns:a16="http://schemas.microsoft.com/office/drawing/2014/main" id="{D0031AB9-E571-43DE-8351-5A31C98CF43A}"/>
                </a:ext>
              </a:extLst>
            </p:cNvPr>
            <p:cNvSpPr/>
            <p:nvPr/>
          </p:nvSpPr>
          <p:spPr>
            <a:xfrm>
              <a:off x="6616390" y="2698459"/>
              <a:ext cx="328246" cy="310662"/>
            </a:xfrm>
            <a:prstGeom prst="ellips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a:extLst>
                <a:ext uri="{FF2B5EF4-FFF2-40B4-BE49-F238E27FC236}">
                  <a16:creationId xmlns:a16="http://schemas.microsoft.com/office/drawing/2014/main" id="{0458AB80-4913-4112-B452-CDB3CB9DD35A}"/>
                </a:ext>
              </a:extLst>
            </p:cNvPr>
            <p:cNvSpPr/>
            <p:nvPr/>
          </p:nvSpPr>
          <p:spPr>
            <a:xfrm>
              <a:off x="7067991" y="4227245"/>
              <a:ext cx="328246" cy="310662"/>
            </a:xfrm>
            <a:prstGeom prst="ellips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a:extLst>
                <a:ext uri="{FF2B5EF4-FFF2-40B4-BE49-F238E27FC236}">
                  <a16:creationId xmlns:a16="http://schemas.microsoft.com/office/drawing/2014/main" id="{1786E04D-50D0-41E9-A1DA-BDCB532C7B9D}"/>
                </a:ext>
              </a:extLst>
            </p:cNvPr>
            <p:cNvSpPr/>
            <p:nvPr/>
          </p:nvSpPr>
          <p:spPr>
            <a:xfrm>
              <a:off x="6570181" y="5299132"/>
              <a:ext cx="328246" cy="310662"/>
            </a:xfrm>
            <a:prstGeom prst="ellips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3" name="等腰三角形 42">
            <a:extLst>
              <a:ext uri="{FF2B5EF4-FFF2-40B4-BE49-F238E27FC236}">
                <a16:creationId xmlns:a16="http://schemas.microsoft.com/office/drawing/2014/main" id="{75E6BAC4-B13E-4C3B-A7A5-4EAA0BD273E6}"/>
              </a:ext>
            </a:extLst>
          </p:cNvPr>
          <p:cNvSpPr/>
          <p:nvPr/>
        </p:nvSpPr>
        <p:spPr>
          <a:xfrm>
            <a:off x="5674642" y="5988986"/>
            <a:ext cx="663899" cy="406033"/>
          </a:xfrm>
          <a:prstGeom prst="triangl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6" name="组合 45">
            <a:extLst>
              <a:ext uri="{FF2B5EF4-FFF2-40B4-BE49-F238E27FC236}">
                <a16:creationId xmlns:a16="http://schemas.microsoft.com/office/drawing/2014/main" id="{229245A9-0A2E-40D7-A438-ADF7CC7C6507}"/>
              </a:ext>
            </a:extLst>
          </p:cNvPr>
          <p:cNvGrpSpPr/>
          <p:nvPr/>
        </p:nvGrpSpPr>
        <p:grpSpPr>
          <a:xfrm>
            <a:off x="8822948" y="2426065"/>
            <a:ext cx="2875405" cy="2911335"/>
            <a:chOff x="4750245" y="2698459"/>
            <a:chExt cx="2875405" cy="2911335"/>
          </a:xfrm>
        </p:grpSpPr>
        <p:sp>
          <p:nvSpPr>
            <p:cNvPr id="47" name="椭圆 46">
              <a:extLst>
                <a:ext uri="{FF2B5EF4-FFF2-40B4-BE49-F238E27FC236}">
                  <a16:creationId xmlns:a16="http://schemas.microsoft.com/office/drawing/2014/main" id="{80B839C9-E4A9-46B7-99C7-F20FB3EA0D5D}"/>
                </a:ext>
              </a:extLst>
            </p:cNvPr>
            <p:cNvSpPr/>
            <p:nvPr/>
          </p:nvSpPr>
          <p:spPr>
            <a:xfrm>
              <a:off x="4982306" y="2831122"/>
              <a:ext cx="328246" cy="310662"/>
            </a:xfrm>
            <a:prstGeom prst="ellips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a:extLst>
                <a:ext uri="{FF2B5EF4-FFF2-40B4-BE49-F238E27FC236}">
                  <a16:creationId xmlns:a16="http://schemas.microsoft.com/office/drawing/2014/main" id="{315A47C2-BBD5-4347-B9A5-6C80FC89CBC5}"/>
                </a:ext>
              </a:extLst>
            </p:cNvPr>
            <p:cNvSpPr/>
            <p:nvPr/>
          </p:nvSpPr>
          <p:spPr>
            <a:xfrm>
              <a:off x="6288146" y="3258732"/>
              <a:ext cx="328246" cy="310662"/>
            </a:xfrm>
            <a:prstGeom prst="ellips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a:extLst>
                <a:ext uri="{FF2B5EF4-FFF2-40B4-BE49-F238E27FC236}">
                  <a16:creationId xmlns:a16="http://schemas.microsoft.com/office/drawing/2014/main" id="{046FA584-F384-4931-A859-53A064A31459}"/>
                </a:ext>
              </a:extLst>
            </p:cNvPr>
            <p:cNvSpPr/>
            <p:nvPr/>
          </p:nvSpPr>
          <p:spPr>
            <a:xfrm>
              <a:off x="6028483" y="3966728"/>
              <a:ext cx="328246" cy="310662"/>
            </a:xfrm>
            <a:prstGeom prst="ellips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a:extLst>
                <a:ext uri="{FF2B5EF4-FFF2-40B4-BE49-F238E27FC236}">
                  <a16:creationId xmlns:a16="http://schemas.microsoft.com/office/drawing/2014/main" id="{6173E60D-4188-400B-8164-D52E12CEE56A}"/>
                </a:ext>
              </a:extLst>
            </p:cNvPr>
            <p:cNvSpPr/>
            <p:nvPr/>
          </p:nvSpPr>
          <p:spPr>
            <a:xfrm>
              <a:off x="5700237" y="4610100"/>
              <a:ext cx="328246" cy="310662"/>
            </a:xfrm>
            <a:prstGeom prst="ellips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a:extLst>
                <a:ext uri="{FF2B5EF4-FFF2-40B4-BE49-F238E27FC236}">
                  <a16:creationId xmlns:a16="http://schemas.microsoft.com/office/drawing/2014/main" id="{E3E846DB-31ED-463E-8D27-F2A3BD7383F3}"/>
                </a:ext>
              </a:extLst>
            </p:cNvPr>
            <p:cNvSpPr/>
            <p:nvPr/>
          </p:nvSpPr>
          <p:spPr>
            <a:xfrm>
              <a:off x="5193190" y="3450137"/>
              <a:ext cx="328246" cy="310662"/>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a:extLst>
                <a:ext uri="{FF2B5EF4-FFF2-40B4-BE49-F238E27FC236}">
                  <a16:creationId xmlns:a16="http://schemas.microsoft.com/office/drawing/2014/main" id="{4A4A5B28-2A1F-4B45-A318-61078E342F9D}"/>
                </a:ext>
              </a:extLst>
            </p:cNvPr>
            <p:cNvSpPr/>
            <p:nvPr/>
          </p:nvSpPr>
          <p:spPr>
            <a:xfrm>
              <a:off x="5225241" y="4024538"/>
              <a:ext cx="328246" cy="310662"/>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a:extLst>
                <a:ext uri="{FF2B5EF4-FFF2-40B4-BE49-F238E27FC236}">
                  <a16:creationId xmlns:a16="http://schemas.microsoft.com/office/drawing/2014/main" id="{834CA7C0-2C67-4C3C-81E6-0C2B69F03567}"/>
                </a:ext>
              </a:extLst>
            </p:cNvPr>
            <p:cNvSpPr/>
            <p:nvPr/>
          </p:nvSpPr>
          <p:spPr>
            <a:xfrm>
              <a:off x="5089145" y="4786584"/>
              <a:ext cx="328246" cy="310662"/>
            </a:xfrm>
            <a:prstGeom prst="ellips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a:extLst>
                <a:ext uri="{FF2B5EF4-FFF2-40B4-BE49-F238E27FC236}">
                  <a16:creationId xmlns:a16="http://schemas.microsoft.com/office/drawing/2014/main" id="{5D559A91-F998-4D9F-A050-43CC2E8AD596}"/>
                </a:ext>
              </a:extLst>
            </p:cNvPr>
            <p:cNvSpPr/>
            <p:nvPr/>
          </p:nvSpPr>
          <p:spPr>
            <a:xfrm>
              <a:off x="7152819" y="3294806"/>
              <a:ext cx="328246" cy="310662"/>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a:extLst>
                <a:ext uri="{FF2B5EF4-FFF2-40B4-BE49-F238E27FC236}">
                  <a16:creationId xmlns:a16="http://schemas.microsoft.com/office/drawing/2014/main" id="{A1370068-35A4-49E3-81B6-FA63D8BD90FE}"/>
                </a:ext>
              </a:extLst>
            </p:cNvPr>
            <p:cNvSpPr/>
            <p:nvPr/>
          </p:nvSpPr>
          <p:spPr>
            <a:xfrm>
              <a:off x="5460124" y="2872988"/>
              <a:ext cx="328246" cy="310662"/>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a:extLst>
                <a:ext uri="{FF2B5EF4-FFF2-40B4-BE49-F238E27FC236}">
                  <a16:creationId xmlns:a16="http://schemas.microsoft.com/office/drawing/2014/main" id="{3CF41775-4540-4C07-9E7A-D0A1683283C1}"/>
                </a:ext>
              </a:extLst>
            </p:cNvPr>
            <p:cNvSpPr/>
            <p:nvPr/>
          </p:nvSpPr>
          <p:spPr>
            <a:xfrm>
              <a:off x="7297404" y="2784423"/>
              <a:ext cx="328246" cy="310662"/>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a:extLst>
                <a:ext uri="{FF2B5EF4-FFF2-40B4-BE49-F238E27FC236}">
                  <a16:creationId xmlns:a16="http://schemas.microsoft.com/office/drawing/2014/main" id="{304CD532-38C3-4D77-A2C5-E8D4A7C1649A}"/>
                </a:ext>
              </a:extLst>
            </p:cNvPr>
            <p:cNvSpPr/>
            <p:nvPr/>
          </p:nvSpPr>
          <p:spPr>
            <a:xfrm>
              <a:off x="5871114" y="2831122"/>
              <a:ext cx="328246" cy="310662"/>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a:extLst>
                <a:ext uri="{FF2B5EF4-FFF2-40B4-BE49-F238E27FC236}">
                  <a16:creationId xmlns:a16="http://schemas.microsoft.com/office/drawing/2014/main" id="{65249EF5-0A21-47D8-86C8-2569400A3FF2}"/>
                </a:ext>
              </a:extLst>
            </p:cNvPr>
            <p:cNvSpPr/>
            <p:nvPr/>
          </p:nvSpPr>
          <p:spPr>
            <a:xfrm>
              <a:off x="6635551" y="3662520"/>
              <a:ext cx="328246" cy="310662"/>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椭圆 58">
              <a:extLst>
                <a:ext uri="{FF2B5EF4-FFF2-40B4-BE49-F238E27FC236}">
                  <a16:creationId xmlns:a16="http://schemas.microsoft.com/office/drawing/2014/main" id="{FF0678AA-2334-45F9-B794-A64087445B88}"/>
                </a:ext>
              </a:extLst>
            </p:cNvPr>
            <p:cNvSpPr/>
            <p:nvPr/>
          </p:nvSpPr>
          <p:spPr>
            <a:xfrm>
              <a:off x="6466851" y="4486112"/>
              <a:ext cx="328246" cy="310662"/>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椭圆 59">
              <a:extLst>
                <a:ext uri="{FF2B5EF4-FFF2-40B4-BE49-F238E27FC236}">
                  <a16:creationId xmlns:a16="http://schemas.microsoft.com/office/drawing/2014/main" id="{E50A2DD3-D9CC-44EF-9140-114E3BCF9906}"/>
                </a:ext>
              </a:extLst>
            </p:cNvPr>
            <p:cNvSpPr/>
            <p:nvPr/>
          </p:nvSpPr>
          <p:spPr>
            <a:xfrm>
              <a:off x="6807200" y="4870184"/>
              <a:ext cx="328246" cy="310662"/>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a:extLst>
                <a:ext uri="{FF2B5EF4-FFF2-40B4-BE49-F238E27FC236}">
                  <a16:creationId xmlns:a16="http://schemas.microsoft.com/office/drawing/2014/main" id="{CF82C8AC-FEE8-4380-A61A-FADD002EE6AB}"/>
                </a:ext>
              </a:extLst>
            </p:cNvPr>
            <p:cNvSpPr/>
            <p:nvPr/>
          </p:nvSpPr>
          <p:spPr>
            <a:xfrm>
              <a:off x="6124704" y="5072533"/>
              <a:ext cx="328246" cy="310662"/>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a:extLst>
                <a:ext uri="{FF2B5EF4-FFF2-40B4-BE49-F238E27FC236}">
                  <a16:creationId xmlns:a16="http://schemas.microsoft.com/office/drawing/2014/main" id="{6E7973BE-E0C7-4CE9-80A4-A7DF021A48C1}"/>
                </a:ext>
              </a:extLst>
            </p:cNvPr>
            <p:cNvSpPr/>
            <p:nvPr/>
          </p:nvSpPr>
          <p:spPr>
            <a:xfrm>
              <a:off x="5628077" y="3508909"/>
              <a:ext cx="328246" cy="310662"/>
            </a:xfrm>
            <a:prstGeom prst="ellips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椭圆 62">
              <a:extLst>
                <a:ext uri="{FF2B5EF4-FFF2-40B4-BE49-F238E27FC236}">
                  <a16:creationId xmlns:a16="http://schemas.microsoft.com/office/drawing/2014/main" id="{A6961420-DB35-45F5-8459-5C5F0B4CD5BD}"/>
                </a:ext>
              </a:extLst>
            </p:cNvPr>
            <p:cNvSpPr/>
            <p:nvPr/>
          </p:nvSpPr>
          <p:spPr>
            <a:xfrm>
              <a:off x="4750245" y="3694144"/>
              <a:ext cx="328246" cy="310662"/>
            </a:xfrm>
            <a:prstGeom prst="ellips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椭圆 63">
              <a:extLst>
                <a:ext uri="{FF2B5EF4-FFF2-40B4-BE49-F238E27FC236}">
                  <a16:creationId xmlns:a16="http://schemas.microsoft.com/office/drawing/2014/main" id="{9CA3B2D6-ED27-4D47-93D6-9E2EB2B49611}"/>
                </a:ext>
              </a:extLst>
            </p:cNvPr>
            <p:cNvSpPr/>
            <p:nvPr/>
          </p:nvSpPr>
          <p:spPr>
            <a:xfrm>
              <a:off x="6616390" y="2698459"/>
              <a:ext cx="328246" cy="310662"/>
            </a:xfrm>
            <a:prstGeom prst="ellips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椭圆 64">
              <a:extLst>
                <a:ext uri="{FF2B5EF4-FFF2-40B4-BE49-F238E27FC236}">
                  <a16:creationId xmlns:a16="http://schemas.microsoft.com/office/drawing/2014/main" id="{AB945B72-3ACC-453C-B96D-287943D59BF1}"/>
                </a:ext>
              </a:extLst>
            </p:cNvPr>
            <p:cNvSpPr/>
            <p:nvPr/>
          </p:nvSpPr>
          <p:spPr>
            <a:xfrm>
              <a:off x="7067991" y="4227245"/>
              <a:ext cx="328246" cy="310662"/>
            </a:xfrm>
            <a:prstGeom prst="ellips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椭圆 65">
              <a:extLst>
                <a:ext uri="{FF2B5EF4-FFF2-40B4-BE49-F238E27FC236}">
                  <a16:creationId xmlns:a16="http://schemas.microsoft.com/office/drawing/2014/main" id="{2BB7CD03-EC19-4BB6-A110-D20B79446686}"/>
                </a:ext>
              </a:extLst>
            </p:cNvPr>
            <p:cNvSpPr/>
            <p:nvPr/>
          </p:nvSpPr>
          <p:spPr>
            <a:xfrm>
              <a:off x="6570181" y="5299132"/>
              <a:ext cx="328246" cy="310662"/>
            </a:xfrm>
            <a:prstGeom prst="ellips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mc:AlternateContent xmlns:mc="http://schemas.openxmlformats.org/markup-compatibility/2006">
        <mc:Choice xmlns:a14="http://schemas.microsoft.com/office/drawing/2010/main" Requires="a14">
          <p:sp>
            <p:nvSpPr>
              <p:cNvPr id="67" name="文本框 66">
                <a:extLst>
                  <a:ext uri="{FF2B5EF4-FFF2-40B4-BE49-F238E27FC236}">
                    <a16:creationId xmlns:a16="http://schemas.microsoft.com/office/drawing/2014/main" id="{627B4C91-53E3-421D-989C-976CA117917B}"/>
                  </a:ext>
                </a:extLst>
              </p:cNvPr>
              <p:cNvSpPr txBox="1"/>
              <p:nvPr/>
            </p:nvSpPr>
            <p:spPr>
              <a:xfrm>
                <a:off x="8552807" y="986907"/>
                <a:ext cx="3415688" cy="461665"/>
              </a:xfrm>
              <a:prstGeom prst="rect">
                <a:avLst/>
              </a:prstGeom>
              <a:noFill/>
            </p:spPr>
            <p:txBody>
              <a:bodyPr wrap="square" rtlCol="0">
                <a:spAutoFit/>
              </a:bodyPr>
              <a:lstStyle/>
              <a:p>
                <a:pPr algn="ctr"/>
                <a14:m>
                  <m:oMath xmlns:m="http://schemas.openxmlformats.org/officeDocument/2006/math">
                    <m:sSup>
                      <m:sSupPr>
                        <m:ctrlPr>
                          <a:rPr lang="en-US" altLang="zh-CN" sz="2400" i="1" smtClean="0">
                            <a:latin typeface="Cambria Math" panose="02040503050406030204" pitchFamily="18" charset="0"/>
                          </a:rPr>
                        </m:ctrlPr>
                      </m:sSupPr>
                      <m:e>
                        <m:r>
                          <m:rPr>
                            <m:nor/>
                          </m:rPr>
                          <a:rPr lang="en-US" altLang="zh-CN" sz="2400" b="0" i="0" smtClean="0">
                            <a:latin typeface="Cambria Math" panose="02040503050406030204" pitchFamily="18" charset="0"/>
                          </a:rPr>
                          <m:t>2</m:t>
                        </m:r>
                        <m:r>
                          <a:rPr lang="en-US" altLang="zh-CN" sz="2400" b="0" i="1" smtClean="0">
                            <a:latin typeface="Cambria Math" panose="02040503050406030204" pitchFamily="18" charset="0"/>
                          </a:rPr>
                          <m:t>0</m:t>
                        </m:r>
                        <m:r>
                          <a:rPr lang="en-US" altLang="zh-CN" sz="2400" b="0" i="1" smtClean="0">
                            <a:latin typeface="Cambria Math" panose="02040503050406030204" pitchFamily="18" charset="0"/>
                          </a:rPr>
                          <m:t>𝐶</m:t>
                        </m:r>
                      </m:e>
                      <m:sup>
                        <m:r>
                          <a:rPr lang="en-US" altLang="zh-CN" sz="2400" b="0" i="1" smtClean="0">
                            <a:latin typeface="Cambria Math" panose="02040503050406030204" pitchFamily="18" charset="0"/>
                          </a:rPr>
                          <m:t>0</m:t>
                        </m:r>
                      </m:sup>
                    </m:sSup>
                  </m:oMath>
                </a14:m>
                <a:r>
                  <a:rPr lang="zh-CN" altLang="en-US" sz="2400" dirty="0"/>
                  <a:t>   </a:t>
                </a:r>
                <a:r>
                  <a:rPr lang="en-US" altLang="zh-CN" sz="2400" dirty="0"/>
                  <a:t>20g+30g  </a:t>
                </a:r>
                <a:r>
                  <a:rPr lang="zh-CN" altLang="en-US" sz="2400" dirty="0"/>
                  <a:t>过饱和</a:t>
                </a:r>
                <a:endParaRPr lang="zh-CN" altLang="en-US" dirty="0"/>
              </a:p>
            </p:txBody>
          </p:sp>
        </mc:Choice>
        <mc:Fallback>
          <p:sp>
            <p:nvSpPr>
              <p:cNvPr id="67" name="文本框 66">
                <a:extLst>
                  <a:ext uri="{FF2B5EF4-FFF2-40B4-BE49-F238E27FC236}">
                    <a16:creationId xmlns:a16="http://schemas.microsoft.com/office/drawing/2014/main" id="{627B4C91-53E3-421D-989C-976CA117917B}"/>
                  </a:ext>
                </a:extLst>
              </p:cNvPr>
              <p:cNvSpPr txBox="1">
                <a:spLocks noRot="1" noChangeAspect="1" noMove="1" noResize="1" noEditPoints="1" noAdjustHandles="1" noChangeArrowheads="1" noChangeShapeType="1" noTextEdit="1"/>
              </p:cNvSpPr>
              <p:nvPr/>
            </p:nvSpPr>
            <p:spPr>
              <a:xfrm>
                <a:off x="8552807" y="986907"/>
                <a:ext cx="3415688" cy="461665"/>
              </a:xfrm>
              <a:prstGeom prst="rect">
                <a:avLst/>
              </a:prstGeom>
              <a:blipFill>
                <a:blip r:embed="rId6"/>
                <a:stretch>
                  <a:fillRect t="-15789" b="-3026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184250265"/>
      </p:ext>
    </p:extLst>
  </p:cSld>
  <p:clrMapOvr>
    <a:masterClrMapping/>
  </p:clrMapOvr>
  <p:transition spd="slow">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3" cstate="print">
            <a:extLst>
              <a:ext uri="{28A0092B-C50C-407E-A947-70E740481C1C}">
                <a14:useLocalDpi xmlns:a14="http://schemas.microsoft.com/office/drawing/2010/main" val="0"/>
              </a:ext>
            </a:extLst>
          </a:blip>
          <a:srcRect b="11429"/>
          <a:stretch/>
        </p:blipFill>
        <p:spPr>
          <a:xfrm>
            <a:off x="315988" y="274023"/>
            <a:ext cx="924619" cy="816428"/>
          </a:xfrm>
          <a:prstGeom prst="rect">
            <a:avLst/>
          </a:prstGeom>
        </p:spPr>
      </p:pic>
      <p:sp>
        <p:nvSpPr>
          <p:cNvPr id="2" name="文本框 1">
            <a:extLst>
              <a:ext uri="{FF2B5EF4-FFF2-40B4-BE49-F238E27FC236}">
                <a16:creationId xmlns:a16="http://schemas.microsoft.com/office/drawing/2014/main" id="{2DE81D2B-A502-4C3E-8EBB-18204C01FF52}"/>
              </a:ext>
            </a:extLst>
          </p:cNvPr>
          <p:cNvSpPr txBox="1"/>
          <p:nvPr/>
        </p:nvSpPr>
        <p:spPr>
          <a:xfrm>
            <a:off x="1605220" y="391554"/>
            <a:ext cx="8980718" cy="584775"/>
          </a:xfrm>
          <a:prstGeom prst="rect">
            <a:avLst/>
          </a:prstGeom>
          <a:noFill/>
        </p:spPr>
        <p:txBody>
          <a:bodyPr wrap="square" rtlCol="0">
            <a:spAutoFit/>
          </a:bodyPr>
          <a:lstStyle/>
          <a:p>
            <a:r>
              <a:rPr lang="zh-CN" altLang="en-US" sz="3200" dirty="0">
                <a:solidFill>
                  <a:schemeClr val="accent1"/>
                </a:solidFill>
                <a:latin typeface="幼圆" panose="02010509060101010101" pitchFamily="49" charset="-122"/>
                <a:ea typeface="幼圆" panose="02010509060101010101" pitchFamily="49" charset="-122"/>
              </a:rPr>
              <a:t>对气泡的研究和思考：成核现象</a:t>
            </a:r>
          </a:p>
        </p:txBody>
      </p:sp>
      <p:grpSp>
        <p:nvGrpSpPr>
          <p:cNvPr id="200" name="组合 199">
            <a:extLst>
              <a:ext uri="{FF2B5EF4-FFF2-40B4-BE49-F238E27FC236}">
                <a16:creationId xmlns:a16="http://schemas.microsoft.com/office/drawing/2014/main" id="{F6AADD1E-B5F6-44CA-B82E-39EF49BCFD7B}"/>
              </a:ext>
            </a:extLst>
          </p:cNvPr>
          <p:cNvGrpSpPr/>
          <p:nvPr/>
        </p:nvGrpSpPr>
        <p:grpSpPr>
          <a:xfrm>
            <a:off x="1296158" y="1899696"/>
            <a:ext cx="3094892" cy="4330299"/>
            <a:chOff x="1296158" y="1899696"/>
            <a:chExt cx="3094892" cy="4330299"/>
          </a:xfrm>
        </p:grpSpPr>
        <p:sp>
          <p:nvSpPr>
            <p:cNvPr id="16" name="圆柱形 15">
              <a:extLst>
                <a:ext uri="{FF2B5EF4-FFF2-40B4-BE49-F238E27FC236}">
                  <a16:creationId xmlns:a16="http://schemas.microsoft.com/office/drawing/2014/main" id="{5315AA5B-BC39-4034-8473-C1438F30784D}"/>
                </a:ext>
              </a:extLst>
            </p:cNvPr>
            <p:cNvSpPr/>
            <p:nvPr/>
          </p:nvSpPr>
          <p:spPr>
            <a:xfrm>
              <a:off x="1296158" y="1899696"/>
              <a:ext cx="3094892" cy="4330299"/>
            </a:xfrm>
            <a:prstGeom prst="can">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6" name="组合 45">
              <a:extLst>
                <a:ext uri="{FF2B5EF4-FFF2-40B4-BE49-F238E27FC236}">
                  <a16:creationId xmlns:a16="http://schemas.microsoft.com/office/drawing/2014/main" id="{229245A9-0A2E-40D7-A438-ADF7CC7C6507}"/>
                </a:ext>
              </a:extLst>
            </p:cNvPr>
            <p:cNvGrpSpPr/>
            <p:nvPr/>
          </p:nvGrpSpPr>
          <p:grpSpPr>
            <a:xfrm>
              <a:off x="1398664" y="3002506"/>
              <a:ext cx="2875405" cy="2911335"/>
              <a:chOff x="4750245" y="2698459"/>
              <a:chExt cx="2875405" cy="2911335"/>
            </a:xfrm>
          </p:grpSpPr>
          <p:sp>
            <p:nvSpPr>
              <p:cNvPr id="47" name="椭圆 46">
                <a:extLst>
                  <a:ext uri="{FF2B5EF4-FFF2-40B4-BE49-F238E27FC236}">
                    <a16:creationId xmlns:a16="http://schemas.microsoft.com/office/drawing/2014/main" id="{80B839C9-E4A9-46B7-99C7-F20FB3EA0D5D}"/>
                  </a:ext>
                </a:extLst>
              </p:cNvPr>
              <p:cNvSpPr/>
              <p:nvPr/>
            </p:nvSpPr>
            <p:spPr>
              <a:xfrm>
                <a:off x="4982306" y="2831122"/>
                <a:ext cx="328246" cy="310662"/>
              </a:xfrm>
              <a:prstGeom prst="ellips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a:extLst>
                  <a:ext uri="{FF2B5EF4-FFF2-40B4-BE49-F238E27FC236}">
                    <a16:creationId xmlns:a16="http://schemas.microsoft.com/office/drawing/2014/main" id="{315A47C2-BBD5-4347-B9A5-6C80FC89CBC5}"/>
                  </a:ext>
                </a:extLst>
              </p:cNvPr>
              <p:cNvSpPr/>
              <p:nvPr/>
            </p:nvSpPr>
            <p:spPr>
              <a:xfrm>
                <a:off x="6288146" y="3258732"/>
                <a:ext cx="328246" cy="310662"/>
              </a:xfrm>
              <a:prstGeom prst="ellips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a:extLst>
                  <a:ext uri="{FF2B5EF4-FFF2-40B4-BE49-F238E27FC236}">
                    <a16:creationId xmlns:a16="http://schemas.microsoft.com/office/drawing/2014/main" id="{046FA584-F384-4931-A859-53A064A31459}"/>
                  </a:ext>
                </a:extLst>
              </p:cNvPr>
              <p:cNvSpPr/>
              <p:nvPr/>
            </p:nvSpPr>
            <p:spPr>
              <a:xfrm>
                <a:off x="6028483" y="3966728"/>
                <a:ext cx="328246" cy="310662"/>
              </a:xfrm>
              <a:prstGeom prst="ellips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a:extLst>
                  <a:ext uri="{FF2B5EF4-FFF2-40B4-BE49-F238E27FC236}">
                    <a16:creationId xmlns:a16="http://schemas.microsoft.com/office/drawing/2014/main" id="{6173E60D-4188-400B-8164-D52E12CEE56A}"/>
                  </a:ext>
                </a:extLst>
              </p:cNvPr>
              <p:cNvSpPr/>
              <p:nvPr/>
            </p:nvSpPr>
            <p:spPr>
              <a:xfrm>
                <a:off x="5700237" y="4610100"/>
                <a:ext cx="328246" cy="310662"/>
              </a:xfrm>
              <a:prstGeom prst="ellips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a:extLst>
                  <a:ext uri="{FF2B5EF4-FFF2-40B4-BE49-F238E27FC236}">
                    <a16:creationId xmlns:a16="http://schemas.microsoft.com/office/drawing/2014/main" id="{E3E846DB-31ED-463E-8D27-F2A3BD7383F3}"/>
                  </a:ext>
                </a:extLst>
              </p:cNvPr>
              <p:cNvSpPr/>
              <p:nvPr/>
            </p:nvSpPr>
            <p:spPr>
              <a:xfrm>
                <a:off x="5193190" y="3450137"/>
                <a:ext cx="328246" cy="310662"/>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a:extLst>
                  <a:ext uri="{FF2B5EF4-FFF2-40B4-BE49-F238E27FC236}">
                    <a16:creationId xmlns:a16="http://schemas.microsoft.com/office/drawing/2014/main" id="{4A4A5B28-2A1F-4B45-A318-61078E342F9D}"/>
                  </a:ext>
                </a:extLst>
              </p:cNvPr>
              <p:cNvSpPr/>
              <p:nvPr/>
            </p:nvSpPr>
            <p:spPr>
              <a:xfrm>
                <a:off x="5225241" y="4024538"/>
                <a:ext cx="328246" cy="310662"/>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a:extLst>
                  <a:ext uri="{FF2B5EF4-FFF2-40B4-BE49-F238E27FC236}">
                    <a16:creationId xmlns:a16="http://schemas.microsoft.com/office/drawing/2014/main" id="{834CA7C0-2C67-4C3C-81E6-0C2B69F03567}"/>
                  </a:ext>
                </a:extLst>
              </p:cNvPr>
              <p:cNvSpPr/>
              <p:nvPr/>
            </p:nvSpPr>
            <p:spPr>
              <a:xfrm>
                <a:off x="5089145" y="4786584"/>
                <a:ext cx="328246" cy="310662"/>
              </a:xfrm>
              <a:prstGeom prst="ellips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a:extLst>
                  <a:ext uri="{FF2B5EF4-FFF2-40B4-BE49-F238E27FC236}">
                    <a16:creationId xmlns:a16="http://schemas.microsoft.com/office/drawing/2014/main" id="{5D559A91-F998-4D9F-A050-43CC2E8AD596}"/>
                  </a:ext>
                </a:extLst>
              </p:cNvPr>
              <p:cNvSpPr/>
              <p:nvPr/>
            </p:nvSpPr>
            <p:spPr>
              <a:xfrm>
                <a:off x="7152819" y="3294806"/>
                <a:ext cx="328246" cy="310662"/>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a:extLst>
                  <a:ext uri="{FF2B5EF4-FFF2-40B4-BE49-F238E27FC236}">
                    <a16:creationId xmlns:a16="http://schemas.microsoft.com/office/drawing/2014/main" id="{A1370068-35A4-49E3-81B6-FA63D8BD90FE}"/>
                  </a:ext>
                </a:extLst>
              </p:cNvPr>
              <p:cNvSpPr/>
              <p:nvPr/>
            </p:nvSpPr>
            <p:spPr>
              <a:xfrm>
                <a:off x="5460124" y="2872988"/>
                <a:ext cx="328246" cy="310662"/>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a:extLst>
                  <a:ext uri="{FF2B5EF4-FFF2-40B4-BE49-F238E27FC236}">
                    <a16:creationId xmlns:a16="http://schemas.microsoft.com/office/drawing/2014/main" id="{3CF41775-4540-4C07-9E7A-D0A1683283C1}"/>
                  </a:ext>
                </a:extLst>
              </p:cNvPr>
              <p:cNvSpPr/>
              <p:nvPr/>
            </p:nvSpPr>
            <p:spPr>
              <a:xfrm>
                <a:off x="7297404" y="2784423"/>
                <a:ext cx="328246" cy="310662"/>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a:extLst>
                  <a:ext uri="{FF2B5EF4-FFF2-40B4-BE49-F238E27FC236}">
                    <a16:creationId xmlns:a16="http://schemas.microsoft.com/office/drawing/2014/main" id="{304CD532-38C3-4D77-A2C5-E8D4A7C1649A}"/>
                  </a:ext>
                </a:extLst>
              </p:cNvPr>
              <p:cNvSpPr/>
              <p:nvPr/>
            </p:nvSpPr>
            <p:spPr>
              <a:xfrm>
                <a:off x="5871114" y="2831122"/>
                <a:ext cx="328246" cy="310662"/>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a:extLst>
                  <a:ext uri="{FF2B5EF4-FFF2-40B4-BE49-F238E27FC236}">
                    <a16:creationId xmlns:a16="http://schemas.microsoft.com/office/drawing/2014/main" id="{65249EF5-0A21-47D8-86C8-2569400A3FF2}"/>
                  </a:ext>
                </a:extLst>
              </p:cNvPr>
              <p:cNvSpPr/>
              <p:nvPr/>
            </p:nvSpPr>
            <p:spPr>
              <a:xfrm>
                <a:off x="6635551" y="3662520"/>
                <a:ext cx="328246" cy="310662"/>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椭圆 58">
                <a:extLst>
                  <a:ext uri="{FF2B5EF4-FFF2-40B4-BE49-F238E27FC236}">
                    <a16:creationId xmlns:a16="http://schemas.microsoft.com/office/drawing/2014/main" id="{FF0678AA-2334-45F9-B794-A64087445B88}"/>
                  </a:ext>
                </a:extLst>
              </p:cNvPr>
              <p:cNvSpPr/>
              <p:nvPr/>
            </p:nvSpPr>
            <p:spPr>
              <a:xfrm>
                <a:off x="6466851" y="4486112"/>
                <a:ext cx="328246" cy="310662"/>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椭圆 59">
                <a:extLst>
                  <a:ext uri="{FF2B5EF4-FFF2-40B4-BE49-F238E27FC236}">
                    <a16:creationId xmlns:a16="http://schemas.microsoft.com/office/drawing/2014/main" id="{E50A2DD3-D9CC-44EF-9140-114E3BCF9906}"/>
                  </a:ext>
                </a:extLst>
              </p:cNvPr>
              <p:cNvSpPr/>
              <p:nvPr/>
            </p:nvSpPr>
            <p:spPr>
              <a:xfrm>
                <a:off x="6807200" y="4870184"/>
                <a:ext cx="328246" cy="310662"/>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a:extLst>
                  <a:ext uri="{FF2B5EF4-FFF2-40B4-BE49-F238E27FC236}">
                    <a16:creationId xmlns:a16="http://schemas.microsoft.com/office/drawing/2014/main" id="{CF82C8AC-FEE8-4380-A61A-FADD002EE6AB}"/>
                  </a:ext>
                </a:extLst>
              </p:cNvPr>
              <p:cNvSpPr/>
              <p:nvPr/>
            </p:nvSpPr>
            <p:spPr>
              <a:xfrm>
                <a:off x="6124704" y="5072533"/>
                <a:ext cx="328246" cy="310662"/>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a:extLst>
                  <a:ext uri="{FF2B5EF4-FFF2-40B4-BE49-F238E27FC236}">
                    <a16:creationId xmlns:a16="http://schemas.microsoft.com/office/drawing/2014/main" id="{6E7973BE-E0C7-4CE9-80A4-A7DF021A48C1}"/>
                  </a:ext>
                </a:extLst>
              </p:cNvPr>
              <p:cNvSpPr/>
              <p:nvPr/>
            </p:nvSpPr>
            <p:spPr>
              <a:xfrm>
                <a:off x="5628077" y="3508909"/>
                <a:ext cx="328246" cy="310662"/>
              </a:xfrm>
              <a:prstGeom prst="ellips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椭圆 62">
                <a:extLst>
                  <a:ext uri="{FF2B5EF4-FFF2-40B4-BE49-F238E27FC236}">
                    <a16:creationId xmlns:a16="http://schemas.microsoft.com/office/drawing/2014/main" id="{A6961420-DB35-45F5-8459-5C5F0B4CD5BD}"/>
                  </a:ext>
                </a:extLst>
              </p:cNvPr>
              <p:cNvSpPr/>
              <p:nvPr/>
            </p:nvSpPr>
            <p:spPr>
              <a:xfrm>
                <a:off x="4750245" y="3694144"/>
                <a:ext cx="328246" cy="310662"/>
              </a:xfrm>
              <a:prstGeom prst="ellips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椭圆 63">
                <a:extLst>
                  <a:ext uri="{FF2B5EF4-FFF2-40B4-BE49-F238E27FC236}">
                    <a16:creationId xmlns:a16="http://schemas.microsoft.com/office/drawing/2014/main" id="{9CA3B2D6-ED27-4D47-93D6-9E2EB2B49611}"/>
                  </a:ext>
                </a:extLst>
              </p:cNvPr>
              <p:cNvSpPr/>
              <p:nvPr/>
            </p:nvSpPr>
            <p:spPr>
              <a:xfrm>
                <a:off x="6616390" y="2698459"/>
                <a:ext cx="328246" cy="310662"/>
              </a:xfrm>
              <a:prstGeom prst="ellips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椭圆 64">
                <a:extLst>
                  <a:ext uri="{FF2B5EF4-FFF2-40B4-BE49-F238E27FC236}">
                    <a16:creationId xmlns:a16="http://schemas.microsoft.com/office/drawing/2014/main" id="{AB945B72-3ACC-453C-B96D-287943D59BF1}"/>
                  </a:ext>
                </a:extLst>
              </p:cNvPr>
              <p:cNvSpPr/>
              <p:nvPr/>
            </p:nvSpPr>
            <p:spPr>
              <a:xfrm>
                <a:off x="7067991" y="4227245"/>
                <a:ext cx="328246" cy="310662"/>
              </a:xfrm>
              <a:prstGeom prst="ellips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椭圆 65">
                <a:extLst>
                  <a:ext uri="{FF2B5EF4-FFF2-40B4-BE49-F238E27FC236}">
                    <a16:creationId xmlns:a16="http://schemas.microsoft.com/office/drawing/2014/main" id="{2BB7CD03-EC19-4BB6-A110-D20B79446686}"/>
                  </a:ext>
                </a:extLst>
              </p:cNvPr>
              <p:cNvSpPr/>
              <p:nvPr/>
            </p:nvSpPr>
            <p:spPr>
              <a:xfrm>
                <a:off x="6570181" y="5299132"/>
                <a:ext cx="328246" cy="310662"/>
              </a:xfrm>
              <a:prstGeom prst="ellips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mc:AlternateContent xmlns:mc="http://schemas.openxmlformats.org/markup-compatibility/2006">
        <mc:Choice xmlns:a14="http://schemas.microsoft.com/office/drawing/2010/main" Requires="a14">
          <p:sp>
            <p:nvSpPr>
              <p:cNvPr id="67" name="文本框 66">
                <a:extLst>
                  <a:ext uri="{FF2B5EF4-FFF2-40B4-BE49-F238E27FC236}">
                    <a16:creationId xmlns:a16="http://schemas.microsoft.com/office/drawing/2014/main" id="{627B4C91-53E3-421D-989C-976CA117917B}"/>
                  </a:ext>
                </a:extLst>
              </p:cNvPr>
              <p:cNvSpPr txBox="1"/>
              <p:nvPr/>
            </p:nvSpPr>
            <p:spPr>
              <a:xfrm>
                <a:off x="1228721" y="1177638"/>
                <a:ext cx="3415688" cy="461665"/>
              </a:xfrm>
              <a:prstGeom prst="rect">
                <a:avLst/>
              </a:prstGeom>
              <a:noFill/>
            </p:spPr>
            <p:txBody>
              <a:bodyPr wrap="square" rtlCol="0">
                <a:spAutoFit/>
              </a:bodyPr>
              <a:lstStyle/>
              <a:p>
                <a:pPr algn="ctr"/>
                <a14:m>
                  <m:oMath xmlns:m="http://schemas.openxmlformats.org/officeDocument/2006/math">
                    <m:sSup>
                      <m:sSupPr>
                        <m:ctrlPr>
                          <a:rPr lang="en-US" altLang="zh-CN" sz="2400" i="1" smtClean="0">
                            <a:latin typeface="Cambria Math" panose="02040503050406030204" pitchFamily="18" charset="0"/>
                          </a:rPr>
                        </m:ctrlPr>
                      </m:sSupPr>
                      <m:e>
                        <m:r>
                          <m:rPr>
                            <m:nor/>
                          </m:rPr>
                          <a:rPr lang="en-US" altLang="zh-CN" sz="2400" b="0" i="0" smtClean="0">
                            <a:latin typeface="Cambria Math" panose="02040503050406030204" pitchFamily="18" charset="0"/>
                          </a:rPr>
                          <m:t>2</m:t>
                        </m:r>
                        <m:r>
                          <a:rPr lang="en-US" altLang="zh-CN" sz="2400" b="0" i="1" smtClean="0">
                            <a:latin typeface="Cambria Math" panose="02040503050406030204" pitchFamily="18" charset="0"/>
                          </a:rPr>
                          <m:t>0</m:t>
                        </m:r>
                        <m:r>
                          <a:rPr lang="en-US" altLang="zh-CN" sz="2400" b="0" i="1" smtClean="0">
                            <a:latin typeface="Cambria Math" panose="02040503050406030204" pitchFamily="18" charset="0"/>
                          </a:rPr>
                          <m:t>𝐶</m:t>
                        </m:r>
                      </m:e>
                      <m:sup>
                        <m:r>
                          <a:rPr lang="en-US" altLang="zh-CN" sz="2400" b="0" i="1" smtClean="0">
                            <a:latin typeface="Cambria Math" panose="02040503050406030204" pitchFamily="18" charset="0"/>
                          </a:rPr>
                          <m:t>0</m:t>
                        </m:r>
                      </m:sup>
                    </m:sSup>
                  </m:oMath>
                </a14:m>
                <a:r>
                  <a:rPr lang="zh-CN" altLang="en-US" sz="2400" dirty="0"/>
                  <a:t>   </a:t>
                </a:r>
                <a:r>
                  <a:rPr lang="en-US" altLang="zh-CN" sz="2400" dirty="0"/>
                  <a:t>20g+30g  </a:t>
                </a:r>
                <a:r>
                  <a:rPr lang="zh-CN" altLang="en-US" sz="2400" dirty="0"/>
                  <a:t>过饱和</a:t>
                </a:r>
                <a:endParaRPr lang="zh-CN" altLang="en-US" dirty="0"/>
              </a:p>
            </p:txBody>
          </p:sp>
        </mc:Choice>
        <mc:Fallback>
          <p:sp>
            <p:nvSpPr>
              <p:cNvPr id="67" name="文本框 66">
                <a:extLst>
                  <a:ext uri="{FF2B5EF4-FFF2-40B4-BE49-F238E27FC236}">
                    <a16:creationId xmlns:a16="http://schemas.microsoft.com/office/drawing/2014/main" id="{627B4C91-53E3-421D-989C-976CA117917B}"/>
                  </a:ext>
                </a:extLst>
              </p:cNvPr>
              <p:cNvSpPr txBox="1">
                <a:spLocks noRot="1" noChangeAspect="1" noMove="1" noResize="1" noEditPoints="1" noAdjustHandles="1" noChangeArrowheads="1" noChangeShapeType="1" noTextEdit="1"/>
              </p:cNvSpPr>
              <p:nvPr/>
            </p:nvSpPr>
            <p:spPr>
              <a:xfrm>
                <a:off x="1228721" y="1177638"/>
                <a:ext cx="3415688" cy="461665"/>
              </a:xfrm>
              <a:prstGeom prst="rect">
                <a:avLst/>
              </a:prstGeom>
              <a:blipFill>
                <a:blip r:embed="rId4"/>
                <a:stretch>
                  <a:fillRect t="-15789" b="-30263"/>
                </a:stretch>
              </a:blipFill>
            </p:spPr>
            <p:txBody>
              <a:bodyPr/>
              <a:lstStyle/>
              <a:p>
                <a:r>
                  <a:rPr lang="zh-CN" altLang="en-US">
                    <a:noFill/>
                  </a:rPr>
                  <a:t> </a:t>
                </a:r>
              </a:p>
            </p:txBody>
          </p:sp>
        </mc:Fallback>
      </mc:AlternateContent>
      <p:sp>
        <p:nvSpPr>
          <p:cNvPr id="3" name="文本框 2">
            <a:extLst>
              <a:ext uri="{FF2B5EF4-FFF2-40B4-BE49-F238E27FC236}">
                <a16:creationId xmlns:a16="http://schemas.microsoft.com/office/drawing/2014/main" id="{71FA5B83-8C36-4D65-B9D6-3BDA2A906CDE}"/>
              </a:ext>
            </a:extLst>
          </p:cNvPr>
          <p:cNvSpPr txBox="1"/>
          <p:nvPr/>
        </p:nvSpPr>
        <p:spPr>
          <a:xfrm>
            <a:off x="5689651" y="1853636"/>
            <a:ext cx="6417641" cy="2677656"/>
          </a:xfrm>
          <a:prstGeom prst="rect">
            <a:avLst/>
          </a:prstGeom>
          <a:noFill/>
        </p:spPr>
        <p:txBody>
          <a:bodyPr wrap="square" rtlCol="0">
            <a:spAutoFit/>
          </a:bodyPr>
          <a:lstStyle/>
          <a:p>
            <a:r>
              <a:rPr lang="zh-CN" altLang="en-US" sz="2800" dirty="0"/>
              <a:t>有两种方法可以让过饱和盐溶液中的盐 结晶成肉眼可见盐块。</a:t>
            </a:r>
            <a:endParaRPr lang="en-US" altLang="zh-CN" sz="2800" dirty="0"/>
          </a:p>
          <a:p>
            <a:endParaRPr lang="en-US" altLang="zh-CN" sz="2800" dirty="0"/>
          </a:p>
          <a:p>
            <a:r>
              <a:rPr lang="en-US" altLang="zh-CN" sz="2800" dirty="0"/>
              <a:t>1</a:t>
            </a:r>
            <a:r>
              <a:rPr lang="zh-CN" altLang="en-US" sz="2800" dirty="0"/>
              <a:t>）加入成核点（盐颗粒或者其他杂质）；</a:t>
            </a:r>
            <a:endParaRPr lang="en-US" altLang="zh-CN" sz="2800" dirty="0"/>
          </a:p>
          <a:p>
            <a:endParaRPr lang="en-US" altLang="zh-CN" sz="2800" dirty="0"/>
          </a:p>
          <a:p>
            <a:r>
              <a:rPr lang="en-US" altLang="zh-CN" sz="2800" dirty="0"/>
              <a:t>2</a:t>
            </a:r>
            <a:r>
              <a:rPr lang="zh-CN" altLang="en-US" sz="2800" dirty="0"/>
              <a:t>）提供能量。</a:t>
            </a:r>
          </a:p>
        </p:txBody>
      </p:sp>
      <p:grpSp>
        <p:nvGrpSpPr>
          <p:cNvPr id="160" name="组合 159">
            <a:extLst>
              <a:ext uri="{FF2B5EF4-FFF2-40B4-BE49-F238E27FC236}">
                <a16:creationId xmlns:a16="http://schemas.microsoft.com/office/drawing/2014/main" id="{BD40A3D4-62DE-4F81-83AC-208C4DBB6F05}"/>
              </a:ext>
            </a:extLst>
          </p:cNvPr>
          <p:cNvGrpSpPr/>
          <p:nvPr/>
        </p:nvGrpSpPr>
        <p:grpSpPr>
          <a:xfrm>
            <a:off x="1275874" y="1899695"/>
            <a:ext cx="3094892" cy="4330299"/>
            <a:chOff x="4142205" y="-533909"/>
            <a:chExt cx="3094892" cy="4330299"/>
          </a:xfrm>
        </p:grpSpPr>
        <p:sp>
          <p:nvSpPr>
            <p:cNvPr id="125" name="圆柱形 124">
              <a:extLst>
                <a:ext uri="{FF2B5EF4-FFF2-40B4-BE49-F238E27FC236}">
                  <a16:creationId xmlns:a16="http://schemas.microsoft.com/office/drawing/2014/main" id="{1D4761A2-5D70-4401-B30C-1AA588800AD8}"/>
                </a:ext>
              </a:extLst>
            </p:cNvPr>
            <p:cNvSpPr/>
            <p:nvPr/>
          </p:nvSpPr>
          <p:spPr>
            <a:xfrm>
              <a:off x="4142205" y="-533909"/>
              <a:ext cx="3094892" cy="4330299"/>
            </a:xfrm>
            <a:prstGeom prst="can">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6" name="组合 125">
              <a:extLst>
                <a:ext uri="{FF2B5EF4-FFF2-40B4-BE49-F238E27FC236}">
                  <a16:creationId xmlns:a16="http://schemas.microsoft.com/office/drawing/2014/main" id="{166B2D7D-0F47-4BBF-9147-562F16360E23}"/>
                </a:ext>
              </a:extLst>
            </p:cNvPr>
            <p:cNvGrpSpPr/>
            <p:nvPr/>
          </p:nvGrpSpPr>
          <p:grpSpPr>
            <a:xfrm>
              <a:off x="4278765" y="439256"/>
              <a:ext cx="2875405" cy="2785981"/>
              <a:chOff x="4750245" y="2698459"/>
              <a:chExt cx="2875405" cy="2785981"/>
            </a:xfrm>
          </p:grpSpPr>
          <p:sp>
            <p:nvSpPr>
              <p:cNvPr id="127" name="椭圆 126">
                <a:extLst>
                  <a:ext uri="{FF2B5EF4-FFF2-40B4-BE49-F238E27FC236}">
                    <a16:creationId xmlns:a16="http://schemas.microsoft.com/office/drawing/2014/main" id="{C62B57B5-7E10-4EA8-A142-D67A49E7EE7F}"/>
                  </a:ext>
                </a:extLst>
              </p:cNvPr>
              <p:cNvSpPr/>
              <p:nvPr/>
            </p:nvSpPr>
            <p:spPr>
              <a:xfrm>
                <a:off x="4982306" y="2831122"/>
                <a:ext cx="328246" cy="310662"/>
              </a:xfrm>
              <a:prstGeom prst="ellips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 name="椭圆 127">
                <a:extLst>
                  <a:ext uri="{FF2B5EF4-FFF2-40B4-BE49-F238E27FC236}">
                    <a16:creationId xmlns:a16="http://schemas.microsoft.com/office/drawing/2014/main" id="{D29A7AC1-AB79-475B-9D72-70A18D625CA7}"/>
                  </a:ext>
                </a:extLst>
              </p:cNvPr>
              <p:cNvSpPr/>
              <p:nvPr/>
            </p:nvSpPr>
            <p:spPr>
              <a:xfrm>
                <a:off x="6767886" y="3211876"/>
                <a:ext cx="328246" cy="310662"/>
              </a:xfrm>
              <a:prstGeom prst="ellips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9" name="椭圆 128">
                <a:extLst>
                  <a:ext uri="{FF2B5EF4-FFF2-40B4-BE49-F238E27FC236}">
                    <a16:creationId xmlns:a16="http://schemas.microsoft.com/office/drawing/2014/main" id="{F28158C6-0C3A-4D28-8236-F9B052F8003C}"/>
                  </a:ext>
                </a:extLst>
              </p:cNvPr>
              <p:cNvSpPr/>
              <p:nvPr/>
            </p:nvSpPr>
            <p:spPr>
              <a:xfrm>
                <a:off x="6196002" y="4305092"/>
                <a:ext cx="328246" cy="310662"/>
              </a:xfrm>
              <a:prstGeom prst="ellips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0" name="椭圆 129">
                <a:extLst>
                  <a:ext uri="{FF2B5EF4-FFF2-40B4-BE49-F238E27FC236}">
                    <a16:creationId xmlns:a16="http://schemas.microsoft.com/office/drawing/2014/main" id="{99FDF333-D7D5-487A-80CC-89080AECC966}"/>
                  </a:ext>
                </a:extLst>
              </p:cNvPr>
              <p:cNvSpPr/>
              <p:nvPr/>
            </p:nvSpPr>
            <p:spPr>
              <a:xfrm>
                <a:off x="5141083" y="4484927"/>
                <a:ext cx="328246" cy="310662"/>
              </a:xfrm>
              <a:prstGeom prst="ellips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1" name="椭圆 130">
                <a:extLst>
                  <a:ext uri="{FF2B5EF4-FFF2-40B4-BE49-F238E27FC236}">
                    <a16:creationId xmlns:a16="http://schemas.microsoft.com/office/drawing/2014/main" id="{B4273E29-0E8F-4D43-B627-00CB860DC087}"/>
                  </a:ext>
                </a:extLst>
              </p:cNvPr>
              <p:cNvSpPr/>
              <p:nvPr/>
            </p:nvSpPr>
            <p:spPr>
              <a:xfrm>
                <a:off x="5193190" y="3450137"/>
                <a:ext cx="328246" cy="310662"/>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2" name="椭圆 131">
                <a:extLst>
                  <a:ext uri="{FF2B5EF4-FFF2-40B4-BE49-F238E27FC236}">
                    <a16:creationId xmlns:a16="http://schemas.microsoft.com/office/drawing/2014/main" id="{D3709F83-C6F1-4DAE-8DE8-7EC5CB7032CB}"/>
                  </a:ext>
                </a:extLst>
              </p:cNvPr>
              <p:cNvSpPr/>
              <p:nvPr/>
            </p:nvSpPr>
            <p:spPr>
              <a:xfrm>
                <a:off x="5404206" y="3963029"/>
                <a:ext cx="328246" cy="310662"/>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3" name="椭圆 132">
                <a:extLst>
                  <a:ext uri="{FF2B5EF4-FFF2-40B4-BE49-F238E27FC236}">
                    <a16:creationId xmlns:a16="http://schemas.microsoft.com/office/drawing/2014/main" id="{FB014DB8-64B4-4CED-A18E-5DCE8136B5ED}"/>
                  </a:ext>
                </a:extLst>
              </p:cNvPr>
              <p:cNvSpPr/>
              <p:nvPr/>
            </p:nvSpPr>
            <p:spPr>
              <a:xfrm>
                <a:off x="4864944" y="5066364"/>
                <a:ext cx="328246" cy="310662"/>
              </a:xfrm>
              <a:prstGeom prst="ellips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4" name="椭圆 133">
                <a:extLst>
                  <a:ext uri="{FF2B5EF4-FFF2-40B4-BE49-F238E27FC236}">
                    <a16:creationId xmlns:a16="http://schemas.microsoft.com/office/drawing/2014/main" id="{EBD05B8D-48CE-4B85-BBF4-0E2757FD6AC0}"/>
                  </a:ext>
                </a:extLst>
              </p:cNvPr>
              <p:cNvSpPr/>
              <p:nvPr/>
            </p:nvSpPr>
            <p:spPr>
              <a:xfrm>
                <a:off x="7152819" y="3294806"/>
                <a:ext cx="328246" cy="310662"/>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5" name="椭圆 134">
                <a:extLst>
                  <a:ext uri="{FF2B5EF4-FFF2-40B4-BE49-F238E27FC236}">
                    <a16:creationId xmlns:a16="http://schemas.microsoft.com/office/drawing/2014/main" id="{BF4B14B2-D479-4211-9BC5-EFF9DDDF93F9}"/>
                  </a:ext>
                </a:extLst>
              </p:cNvPr>
              <p:cNvSpPr/>
              <p:nvPr/>
            </p:nvSpPr>
            <p:spPr>
              <a:xfrm>
                <a:off x="5460124" y="2872988"/>
                <a:ext cx="328246" cy="310662"/>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6" name="椭圆 135">
                <a:extLst>
                  <a:ext uri="{FF2B5EF4-FFF2-40B4-BE49-F238E27FC236}">
                    <a16:creationId xmlns:a16="http://schemas.microsoft.com/office/drawing/2014/main" id="{EED60FAD-F980-49C8-8E8A-AD49210D77B9}"/>
                  </a:ext>
                </a:extLst>
              </p:cNvPr>
              <p:cNvSpPr/>
              <p:nvPr/>
            </p:nvSpPr>
            <p:spPr>
              <a:xfrm>
                <a:off x="7297404" y="2784423"/>
                <a:ext cx="328246" cy="310662"/>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7" name="椭圆 136">
                <a:extLst>
                  <a:ext uri="{FF2B5EF4-FFF2-40B4-BE49-F238E27FC236}">
                    <a16:creationId xmlns:a16="http://schemas.microsoft.com/office/drawing/2014/main" id="{C5E2FAED-6C41-48C8-AF52-0625B6978C42}"/>
                  </a:ext>
                </a:extLst>
              </p:cNvPr>
              <p:cNvSpPr/>
              <p:nvPr/>
            </p:nvSpPr>
            <p:spPr>
              <a:xfrm>
                <a:off x="5871114" y="2831122"/>
                <a:ext cx="328246" cy="310662"/>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8" name="椭圆 137">
                <a:extLst>
                  <a:ext uri="{FF2B5EF4-FFF2-40B4-BE49-F238E27FC236}">
                    <a16:creationId xmlns:a16="http://schemas.microsoft.com/office/drawing/2014/main" id="{44F356C3-E1A0-418E-A029-86A65DBC3A29}"/>
                  </a:ext>
                </a:extLst>
              </p:cNvPr>
              <p:cNvSpPr/>
              <p:nvPr/>
            </p:nvSpPr>
            <p:spPr>
              <a:xfrm>
                <a:off x="6439640" y="3776294"/>
                <a:ext cx="328246" cy="310662"/>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椭圆 138">
                <a:extLst>
                  <a:ext uri="{FF2B5EF4-FFF2-40B4-BE49-F238E27FC236}">
                    <a16:creationId xmlns:a16="http://schemas.microsoft.com/office/drawing/2014/main" id="{525A5253-B888-483D-9991-3A489EE63C49}"/>
                  </a:ext>
                </a:extLst>
              </p:cNvPr>
              <p:cNvSpPr/>
              <p:nvPr/>
            </p:nvSpPr>
            <p:spPr>
              <a:xfrm>
                <a:off x="6780513" y="4634403"/>
                <a:ext cx="328246" cy="310662"/>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0" name="椭圆 139">
                <a:extLst>
                  <a:ext uri="{FF2B5EF4-FFF2-40B4-BE49-F238E27FC236}">
                    <a16:creationId xmlns:a16="http://schemas.microsoft.com/office/drawing/2014/main" id="{9EB61B1A-5568-49F3-A944-B4933D2A3EFF}"/>
                  </a:ext>
                </a:extLst>
              </p:cNvPr>
              <p:cNvSpPr/>
              <p:nvPr/>
            </p:nvSpPr>
            <p:spPr>
              <a:xfrm>
                <a:off x="7236913" y="5153708"/>
                <a:ext cx="328246" cy="310662"/>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1" name="椭圆 140">
                <a:extLst>
                  <a:ext uri="{FF2B5EF4-FFF2-40B4-BE49-F238E27FC236}">
                    <a16:creationId xmlns:a16="http://schemas.microsoft.com/office/drawing/2014/main" id="{0BA9A675-6563-4885-B045-9B60C52AEEBB}"/>
                  </a:ext>
                </a:extLst>
              </p:cNvPr>
              <p:cNvSpPr/>
              <p:nvPr/>
            </p:nvSpPr>
            <p:spPr>
              <a:xfrm>
                <a:off x="5877535" y="4861917"/>
                <a:ext cx="328246" cy="310662"/>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2" name="椭圆 141">
                <a:extLst>
                  <a:ext uri="{FF2B5EF4-FFF2-40B4-BE49-F238E27FC236}">
                    <a16:creationId xmlns:a16="http://schemas.microsoft.com/office/drawing/2014/main" id="{B927E9C2-A9D7-4341-AD1E-ADC676DF7B0E}"/>
                  </a:ext>
                </a:extLst>
              </p:cNvPr>
              <p:cNvSpPr/>
              <p:nvPr/>
            </p:nvSpPr>
            <p:spPr>
              <a:xfrm>
                <a:off x="5628077" y="3508909"/>
                <a:ext cx="328246" cy="310662"/>
              </a:xfrm>
              <a:prstGeom prst="ellips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3" name="椭圆 142">
                <a:extLst>
                  <a:ext uri="{FF2B5EF4-FFF2-40B4-BE49-F238E27FC236}">
                    <a16:creationId xmlns:a16="http://schemas.microsoft.com/office/drawing/2014/main" id="{BEB09991-00B3-4B63-BE40-70BE1ED2F0F4}"/>
                  </a:ext>
                </a:extLst>
              </p:cNvPr>
              <p:cNvSpPr/>
              <p:nvPr/>
            </p:nvSpPr>
            <p:spPr>
              <a:xfrm>
                <a:off x="4750245" y="3694144"/>
                <a:ext cx="328246" cy="310662"/>
              </a:xfrm>
              <a:prstGeom prst="ellips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4" name="椭圆 143">
                <a:extLst>
                  <a:ext uri="{FF2B5EF4-FFF2-40B4-BE49-F238E27FC236}">
                    <a16:creationId xmlns:a16="http://schemas.microsoft.com/office/drawing/2014/main" id="{776189D0-D571-41E2-BEF7-47BD4E8E66D3}"/>
                  </a:ext>
                </a:extLst>
              </p:cNvPr>
              <p:cNvSpPr/>
              <p:nvPr/>
            </p:nvSpPr>
            <p:spPr>
              <a:xfrm>
                <a:off x="6616390" y="2698459"/>
                <a:ext cx="328246" cy="310662"/>
              </a:xfrm>
              <a:prstGeom prst="ellips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5" name="椭圆 144">
                <a:extLst>
                  <a:ext uri="{FF2B5EF4-FFF2-40B4-BE49-F238E27FC236}">
                    <a16:creationId xmlns:a16="http://schemas.microsoft.com/office/drawing/2014/main" id="{8AAEA388-CFC8-42FF-ACEA-BFF75AE27646}"/>
                  </a:ext>
                </a:extLst>
              </p:cNvPr>
              <p:cNvSpPr/>
              <p:nvPr/>
            </p:nvSpPr>
            <p:spPr>
              <a:xfrm>
                <a:off x="7082637" y="4087700"/>
                <a:ext cx="328246" cy="310662"/>
              </a:xfrm>
              <a:prstGeom prst="ellips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6" name="椭圆 145">
                <a:extLst>
                  <a:ext uri="{FF2B5EF4-FFF2-40B4-BE49-F238E27FC236}">
                    <a16:creationId xmlns:a16="http://schemas.microsoft.com/office/drawing/2014/main" id="{69C3E0BA-997E-4C38-980E-0C0443BFE1EF}"/>
                  </a:ext>
                </a:extLst>
              </p:cNvPr>
              <p:cNvSpPr/>
              <p:nvPr/>
            </p:nvSpPr>
            <p:spPr>
              <a:xfrm>
                <a:off x="6426676" y="5173778"/>
                <a:ext cx="328246" cy="310662"/>
              </a:xfrm>
              <a:prstGeom prst="ellips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47" name="直接连接符 146">
              <a:extLst>
                <a:ext uri="{FF2B5EF4-FFF2-40B4-BE49-F238E27FC236}">
                  <a16:creationId xmlns:a16="http://schemas.microsoft.com/office/drawing/2014/main" id="{E3FCA6ED-09C8-4A00-B232-C082195CA798}"/>
                </a:ext>
              </a:extLst>
            </p:cNvPr>
            <p:cNvCxnSpPr>
              <a:cxnSpLocks/>
              <a:stCxn id="142" idx="5"/>
              <a:endCxn id="138" idx="2"/>
            </p:cNvCxnSpPr>
            <p:nvPr/>
          </p:nvCxnSpPr>
          <p:spPr>
            <a:xfrm>
              <a:off x="5436772" y="1514873"/>
              <a:ext cx="531388" cy="157549"/>
            </a:xfrm>
            <a:prstGeom prst="line">
              <a:avLst/>
            </a:prstGeom>
            <a:ln w="44450">
              <a:solidFill>
                <a:srgbClr val="FF0000"/>
              </a:solidFill>
            </a:ln>
          </p:spPr>
          <p:style>
            <a:lnRef idx="1">
              <a:schemeClr val="accent1"/>
            </a:lnRef>
            <a:fillRef idx="0">
              <a:schemeClr val="accent1"/>
            </a:fillRef>
            <a:effectRef idx="0">
              <a:schemeClr val="accent1"/>
            </a:effectRef>
            <a:fontRef idx="minor">
              <a:schemeClr val="tx1"/>
            </a:fontRef>
          </p:style>
        </p:cxnSp>
        <p:sp>
          <p:nvSpPr>
            <p:cNvPr id="148" name="椭圆 147">
              <a:extLst>
                <a:ext uri="{FF2B5EF4-FFF2-40B4-BE49-F238E27FC236}">
                  <a16:creationId xmlns:a16="http://schemas.microsoft.com/office/drawing/2014/main" id="{C9AE0EC0-EEC4-467A-9837-74E6FCE1D0CD}"/>
                </a:ext>
              </a:extLst>
            </p:cNvPr>
            <p:cNvSpPr/>
            <p:nvPr/>
          </p:nvSpPr>
          <p:spPr>
            <a:xfrm rot="1127280">
              <a:off x="5091365" y="1159385"/>
              <a:ext cx="1294798" cy="819856"/>
            </a:xfrm>
            <a:prstGeom prst="ellipse">
              <a:avLst/>
            </a:prstGeom>
            <a:noFill/>
            <a:ln w="34925">
              <a:solidFill>
                <a:srgbClr val="FF0000">
                  <a:alpha val="94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9" name="直接连接符 148">
              <a:extLst>
                <a:ext uri="{FF2B5EF4-FFF2-40B4-BE49-F238E27FC236}">
                  <a16:creationId xmlns:a16="http://schemas.microsoft.com/office/drawing/2014/main" id="{478D2915-42C8-4D80-8802-115DA33BA2BE}"/>
                </a:ext>
              </a:extLst>
            </p:cNvPr>
            <p:cNvCxnSpPr>
              <a:stCxn id="129" idx="7"/>
              <a:endCxn id="138" idx="4"/>
            </p:cNvCxnSpPr>
            <p:nvPr/>
          </p:nvCxnSpPr>
          <p:spPr>
            <a:xfrm flipV="1">
              <a:off x="6004697" y="1827753"/>
              <a:ext cx="127586" cy="263631"/>
            </a:xfrm>
            <a:prstGeom prst="line">
              <a:avLst/>
            </a:prstGeom>
          </p:spPr>
          <p:style>
            <a:lnRef idx="1">
              <a:schemeClr val="accent1"/>
            </a:lnRef>
            <a:fillRef idx="0">
              <a:schemeClr val="accent1"/>
            </a:fillRef>
            <a:effectRef idx="0">
              <a:schemeClr val="accent1"/>
            </a:effectRef>
            <a:fontRef idx="minor">
              <a:schemeClr val="tx1"/>
            </a:fontRef>
          </p:style>
        </p:cxnSp>
        <p:cxnSp>
          <p:nvCxnSpPr>
            <p:cNvPr id="150" name="直接连接符 149">
              <a:extLst>
                <a:ext uri="{FF2B5EF4-FFF2-40B4-BE49-F238E27FC236}">
                  <a16:creationId xmlns:a16="http://schemas.microsoft.com/office/drawing/2014/main" id="{600155B4-D1FC-4E58-9769-65616E7EF19B}"/>
                </a:ext>
              </a:extLst>
            </p:cNvPr>
            <p:cNvCxnSpPr/>
            <p:nvPr/>
          </p:nvCxnSpPr>
          <p:spPr>
            <a:xfrm flipV="1">
              <a:off x="5138399" y="1523204"/>
              <a:ext cx="127586" cy="263631"/>
            </a:xfrm>
            <a:prstGeom prst="line">
              <a:avLst/>
            </a:prstGeom>
            <a:ln w="22225"/>
          </p:spPr>
          <p:style>
            <a:lnRef idx="1">
              <a:schemeClr val="accent1"/>
            </a:lnRef>
            <a:fillRef idx="0">
              <a:schemeClr val="accent1"/>
            </a:fillRef>
            <a:effectRef idx="0">
              <a:schemeClr val="accent1"/>
            </a:effectRef>
            <a:fontRef idx="minor">
              <a:schemeClr val="tx1"/>
            </a:fontRef>
          </p:style>
        </p:cxnSp>
        <p:cxnSp>
          <p:nvCxnSpPr>
            <p:cNvPr id="151" name="直接连接符 150">
              <a:extLst>
                <a:ext uri="{FF2B5EF4-FFF2-40B4-BE49-F238E27FC236}">
                  <a16:creationId xmlns:a16="http://schemas.microsoft.com/office/drawing/2014/main" id="{9B201A7F-BFB7-436D-B0B0-EC85E07F5B76}"/>
                </a:ext>
              </a:extLst>
            </p:cNvPr>
            <p:cNvCxnSpPr>
              <a:cxnSpLocks/>
              <a:stCxn id="129" idx="2"/>
              <a:endCxn id="132" idx="5"/>
            </p:cNvCxnSpPr>
            <p:nvPr/>
          </p:nvCxnSpPr>
          <p:spPr>
            <a:xfrm flipH="1" flipV="1">
              <a:off x="5212901" y="1968993"/>
              <a:ext cx="511621" cy="232227"/>
            </a:xfrm>
            <a:prstGeom prst="line">
              <a:avLst/>
            </a:prstGeom>
            <a:ln w="22225"/>
          </p:spPr>
          <p:style>
            <a:lnRef idx="1">
              <a:schemeClr val="accent1"/>
            </a:lnRef>
            <a:fillRef idx="0">
              <a:schemeClr val="accent1"/>
            </a:fillRef>
            <a:effectRef idx="0">
              <a:schemeClr val="accent1"/>
            </a:effectRef>
            <a:fontRef idx="minor">
              <a:schemeClr val="tx1"/>
            </a:fontRef>
          </p:style>
        </p:cxnSp>
        <p:cxnSp>
          <p:nvCxnSpPr>
            <p:cNvPr id="152" name="直接连接符 151">
              <a:extLst>
                <a:ext uri="{FF2B5EF4-FFF2-40B4-BE49-F238E27FC236}">
                  <a16:creationId xmlns:a16="http://schemas.microsoft.com/office/drawing/2014/main" id="{6FFB0157-4BEC-41BC-AFBC-DC5D10F79842}"/>
                </a:ext>
              </a:extLst>
            </p:cNvPr>
            <p:cNvCxnSpPr>
              <a:cxnSpLocks/>
              <a:stCxn id="138" idx="5"/>
              <a:endCxn id="145" idx="2"/>
            </p:cNvCxnSpPr>
            <p:nvPr/>
          </p:nvCxnSpPr>
          <p:spPr>
            <a:xfrm>
              <a:off x="6248335" y="1782258"/>
              <a:ext cx="362822" cy="201570"/>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153" name="直接连接符 152">
              <a:extLst>
                <a:ext uri="{FF2B5EF4-FFF2-40B4-BE49-F238E27FC236}">
                  <a16:creationId xmlns:a16="http://schemas.microsoft.com/office/drawing/2014/main" id="{A7674A8D-8F02-4DC7-B05D-22D34FCA323A}"/>
                </a:ext>
              </a:extLst>
            </p:cNvPr>
            <p:cNvCxnSpPr>
              <a:cxnSpLocks/>
              <a:stCxn id="145" idx="4"/>
              <a:endCxn id="139" idx="7"/>
            </p:cNvCxnSpPr>
            <p:nvPr/>
          </p:nvCxnSpPr>
          <p:spPr>
            <a:xfrm flipH="1">
              <a:off x="6589208" y="2139159"/>
              <a:ext cx="186072" cy="281536"/>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154" name="直接连接符 153">
              <a:extLst>
                <a:ext uri="{FF2B5EF4-FFF2-40B4-BE49-F238E27FC236}">
                  <a16:creationId xmlns:a16="http://schemas.microsoft.com/office/drawing/2014/main" id="{F23F4B52-BED0-4CF4-AFCB-9CBC12DB885A}"/>
                </a:ext>
              </a:extLst>
            </p:cNvPr>
            <p:cNvCxnSpPr>
              <a:cxnSpLocks/>
              <a:stCxn id="129" idx="4"/>
              <a:endCxn id="139" idx="2"/>
            </p:cNvCxnSpPr>
            <p:nvPr/>
          </p:nvCxnSpPr>
          <p:spPr>
            <a:xfrm>
              <a:off x="5888645" y="2356551"/>
              <a:ext cx="420388" cy="173980"/>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155" name="直接连接符 154">
              <a:extLst>
                <a:ext uri="{FF2B5EF4-FFF2-40B4-BE49-F238E27FC236}">
                  <a16:creationId xmlns:a16="http://schemas.microsoft.com/office/drawing/2014/main" id="{4BB907FD-9126-41FA-8581-EC6D29893E5F}"/>
                </a:ext>
              </a:extLst>
            </p:cNvPr>
            <p:cNvCxnSpPr>
              <a:cxnSpLocks/>
              <a:stCxn id="146" idx="7"/>
              <a:endCxn id="139" idx="3"/>
            </p:cNvCxnSpPr>
            <p:nvPr/>
          </p:nvCxnSpPr>
          <p:spPr>
            <a:xfrm flipV="1">
              <a:off x="6235371" y="2640367"/>
              <a:ext cx="121733" cy="319703"/>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156" name="直接连接符 155">
              <a:extLst>
                <a:ext uri="{FF2B5EF4-FFF2-40B4-BE49-F238E27FC236}">
                  <a16:creationId xmlns:a16="http://schemas.microsoft.com/office/drawing/2014/main" id="{CD545445-4578-49BE-B342-BA11DB16FD2B}"/>
                </a:ext>
              </a:extLst>
            </p:cNvPr>
            <p:cNvCxnSpPr>
              <a:cxnSpLocks/>
              <a:stCxn id="141" idx="5"/>
              <a:endCxn id="146" idx="2"/>
            </p:cNvCxnSpPr>
            <p:nvPr/>
          </p:nvCxnSpPr>
          <p:spPr>
            <a:xfrm>
              <a:off x="5686230" y="2867881"/>
              <a:ext cx="268966" cy="202025"/>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157" name="直接连接符 156">
              <a:extLst>
                <a:ext uri="{FF2B5EF4-FFF2-40B4-BE49-F238E27FC236}">
                  <a16:creationId xmlns:a16="http://schemas.microsoft.com/office/drawing/2014/main" id="{E97F3176-8298-48DE-90CD-46C58D832230}"/>
                </a:ext>
              </a:extLst>
            </p:cNvPr>
            <p:cNvCxnSpPr>
              <a:cxnSpLocks/>
              <a:stCxn id="129" idx="3"/>
              <a:endCxn id="141" idx="0"/>
            </p:cNvCxnSpPr>
            <p:nvPr/>
          </p:nvCxnSpPr>
          <p:spPr>
            <a:xfrm flipH="1">
              <a:off x="5570178" y="2311056"/>
              <a:ext cx="202415" cy="291658"/>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158" name="直接连接符 157">
              <a:extLst>
                <a:ext uri="{FF2B5EF4-FFF2-40B4-BE49-F238E27FC236}">
                  <a16:creationId xmlns:a16="http://schemas.microsoft.com/office/drawing/2014/main" id="{9FCD8C94-A9BC-48CC-BCD3-616148E4C17B}"/>
                </a:ext>
              </a:extLst>
            </p:cNvPr>
            <p:cNvCxnSpPr>
              <a:cxnSpLocks/>
              <a:stCxn id="130" idx="0"/>
              <a:endCxn id="132" idx="3"/>
            </p:cNvCxnSpPr>
            <p:nvPr/>
          </p:nvCxnSpPr>
          <p:spPr>
            <a:xfrm flipV="1">
              <a:off x="4833726" y="1968993"/>
              <a:ext cx="147071" cy="256731"/>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159" name="直接连接符 158">
              <a:extLst>
                <a:ext uri="{FF2B5EF4-FFF2-40B4-BE49-F238E27FC236}">
                  <a16:creationId xmlns:a16="http://schemas.microsoft.com/office/drawing/2014/main" id="{97AC9787-9786-4E0D-89E5-32E08128224D}"/>
                </a:ext>
              </a:extLst>
            </p:cNvPr>
            <p:cNvCxnSpPr>
              <a:cxnSpLocks/>
              <a:stCxn id="130" idx="5"/>
              <a:endCxn id="141" idx="2"/>
            </p:cNvCxnSpPr>
            <p:nvPr/>
          </p:nvCxnSpPr>
          <p:spPr>
            <a:xfrm>
              <a:off x="4949778" y="2490891"/>
              <a:ext cx="456277" cy="267154"/>
            </a:xfrm>
            <a:prstGeom prst="line">
              <a:avLst/>
            </a:prstGeom>
            <a:ln w="31750"/>
          </p:spPr>
          <p:style>
            <a:lnRef idx="1">
              <a:schemeClr val="accent1"/>
            </a:lnRef>
            <a:fillRef idx="0">
              <a:schemeClr val="accent1"/>
            </a:fillRef>
            <a:effectRef idx="0">
              <a:schemeClr val="accent1"/>
            </a:effectRef>
            <a:fontRef idx="minor">
              <a:schemeClr val="tx1"/>
            </a:fontRef>
          </p:style>
        </p:cxnSp>
      </p:grpSp>
      <p:grpSp>
        <p:nvGrpSpPr>
          <p:cNvPr id="199" name="组合 198">
            <a:extLst>
              <a:ext uri="{FF2B5EF4-FFF2-40B4-BE49-F238E27FC236}">
                <a16:creationId xmlns:a16="http://schemas.microsoft.com/office/drawing/2014/main" id="{2CAC45D7-63F1-45A4-8F97-6CE299FE72D3}"/>
              </a:ext>
            </a:extLst>
          </p:cNvPr>
          <p:cNvGrpSpPr/>
          <p:nvPr/>
        </p:nvGrpSpPr>
        <p:grpSpPr>
          <a:xfrm>
            <a:off x="1281876" y="1899695"/>
            <a:ext cx="3902465" cy="4330299"/>
            <a:chOff x="6992585" y="1397629"/>
            <a:chExt cx="3902465" cy="4330299"/>
          </a:xfrm>
        </p:grpSpPr>
        <p:grpSp>
          <p:nvGrpSpPr>
            <p:cNvPr id="161" name="组合 160">
              <a:extLst>
                <a:ext uri="{FF2B5EF4-FFF2-40B4-BE49-F238E27FC236}">
                  <a16:creationId xmlns:a16="http://schemas.microsoft.com/office/drawing/2014/main" id="{4DEC8CCF-D8D6-45FC-A94E-8D510BDA6838}"/>
                </a:ext>
              </a:extLst>
            </p:cNvPr>
            <p:cNvGrpSpPr/>
            <p:nvPr/>
          </p:nvGrpSpPr>
          <p:grpSpPr>
            <a:xfrm>
              <a:off x="6992585" y="1397629"/>
              <a:ext cx="3094892" cy="4330299"/>
              <a:chOff x="4142205" y="-533909"/>
              <a:chExt cx="3094892" cy="4330299"/>
            </a:xfrm>
          </p:grpSpPr>
          <p:sp>
            <p:nvSpPr>
              <p:cNvPr id="162" name="圆柱形 161">
                <a:extLst>
                  <a:ext uri="{FF2B5EF4-FFF2-40B4-BE49-F238E27FC236}">
                    <a16:creationId xmlns:a16="http://schemas.microsoft.com/office/drawing/2014/main" id="{F6B60802-0DAF-4535-874C-2064FA228546}"/>
                  </a:ext>
                </a:extLst>
              </p:cNvPr>
              <p:cNvSpPr/>
              <p:nvPr/>
            </p:nvSpPr>
            <p:spPr>
              <a:xfrm>
                <a:off x="4142205" y="-533909"/>
                <a:ext cx="3094892" cy="4330299"/>
              </a:xfrm>
              <a:prstGeom prst="can">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63" name="组合 162">
                <a:extLst>
                  <a:ext uri="{FF2B5EF4-FFF2-40B4-BE49-F238E27FC236}">
                    <a16:creationId xmlns:a16="http://schemas.microsoft.com/office/drawing/2014/main" id="{255C92B8-0135-40B9-AB2C-7F486E89968B}"/>
                  </a:ext>
                </a:extLst>
              </p:cNvPr>
              <p:cNvGrpSpPr/>
              <p:nvPr/>
            </p:nvGrpSpPr>
            <p:grpSpPr>
              <a:xfrm>
                <a:off x="4278765" y="439256"/>
                <a:ext cx="2875405" cy="2785981"/>
                <a:chOff x="4750245" y="2698459"/>
                <a:chExt cx="2875405" cy="2785981"/>
              </a:xfrm>
            </p:grpSpPr>
            <p:sp>
              <p:nvSpPr>
                <p:cNvPr id="177" name="椭圆 176">
                  <a:extLst>
                    <a:ext uri="{FF2B5EF4-FFF2-40B4-BE49-F238E27FC236}">
                      <a16:creationId xmlns:a16="http://schemas.microsoft.com/office/drawing/2014/main" id="{24B0CEF1-1D63-4D5F-ABE3-AC2633988B27}"/>
                    </a:ext>
                  </a:extLst>
                </p:cNvPr>
                <p:cNvSpPr/>
                <p:nvPr/>
              </p:nvSpPr>
              <p:spPr>
                <a:xfrm>
                  <a:off x="4982306" y="2831122"/>
                  <a:ext cx="328246" cy="310662"/>
                </a:xfrm>
                <a:prstGeom prst="ellips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8" name="椭圆 177">
                  <a:extLst>
                    <a:ext uri="{FF2B5EF4-FFF2-40B4-BE49-F238E27FC236}">
                      <a16:creationId xmlns:a16="http://schemas.microsoft.com/office/drawing/2014/main" id="{950DCEBC-CC4E-4300-AD05-F9C24E484162}"/>
                    </a:ext>
                  </a:extLst>
                </p:cNvPr>
                <p:cNvSpPr/>
                <p:nvPr/>
              </p:nvSpPr>
              <p:spPr>
                <a:xfrm>
                  <a:off x="6767886" y="3211876"/>
                  <a:ext cx="328246" cy="310662"/>
                </a:xfrm>
                <a:prstGeom prst="ellips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9" name="椭圆 178">
                  <a:extLst>
                    <a:ext uri="{FF2B5EF4-FFF2-40B4-BE49-F238E27FC236}">
                      <a16:creationId xmlns:a16="http://schemas.microsoft.com/office/drawing/2014/main" id="{F5FCDE10-E8F7-4CE6-9688-5F5A96D7465A}"/>
                    </a:ext>
                  </a:extLst>
                </p:cNvPr>
                <p:cNvSpPr/>
                <p:nvPr/>
              </p:nvSpPr>
              <p:spPr>
                <a:xfrm>
                  <a:off x="6196002" y="4305092"/>
                  <a:ext cx="328246" cy="310662"/>
                </a:xfrm>
                <a:prstGeom prst="ellips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0" name="椭圆 179">
                  <a:extLst>
                    <a:ext uri="{FF2B5EF4-FFF2-40B4-BE49-F238E27FC236}">
                      <a16:creationId xmlns:a16="http://schemas.microsoft.com/office/drawing/2014/main" id="{47357A44-3338-4138-9F5B-1F917E1FE417}"/>
                    </a:ext>
                  </a:extLst>
                </p:cNvPr>
                <p:cNvSpPr/>
                <p:nvPr/>
              </p:nvSpPr>
              <p:spPr>
                <a:xfrm>
                  <a:off x="5141083" y="4484927"/>
                  <a:ext cx="328246" cy="310662"/>
                </a:xfrm>
                <a:prstGeom prst="ellips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1" name="椭圆 180">
                  <a:extLst>
                    <a:ext uri="{FF2B5EF4-FFF2-40B4-BE49-F238E27FC236}">
                      <a16:creationId xmlns:a16="http://schemas.microsoft.com/office/drawing/2014/main" id="{B9C1504A-51CD-4366-96CF-F71C1F3E8B55}"/>
                    </a:ext>
                  </a:extLst>
                </p:cNvPr>
                <p:cNvSpPr/>
                <p:nvPr/>
              </p:nvSpPr>
              <p:spPr>
                <a:xfrm>
                  <a:off x="5193190" y="3450137"/>
                  <a:ext cx="328246" cy="310662"/>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2" name="椭圆 181">
                  <a:extLst>
                    <a:ext uri="{FF2B5EF4-FFF2-40B4-BE49-F238E27FC236}">
                      <a16:creationId xmlns:a16="http://schemas.microsoft.com/office/drawing/2014/main" id="{59D2F117-EB29-48D2-BD23-F198259D5A51}"/>
                    </a:ext>
                  </a:extLst>
                </p:cNvPr>
                <p:cNvSpPr/>
                <p:nvPr/>
              </p:nvSpPr>
              <p:spPr>
                <a:xfrm>
                  <a:off x="5404206" y="3963029"/>
                  <a:ext cx="328246" cy="310662"/>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3" name="椭圆 182">
                  <a:extLst>
                    <a:ext uri="{FF2B5EF4-FFF2-40B4-BE49-F238E27FC236}">
                      <a16:creationId xmlns:a16="http://schemas.microsoft.com/office/drawing/2014/main" id="{F64C708D-C79B-409E-A738-E8D59B1FD8DA}"/>
                    </a:ext>
                  </a:extLst>
                </p:cNvPr>
                <p:cNvSpPr/>
                <p:nvPr/>
              </p:nvSpPr>
              <p:spPr>
                <a:xfrm>
                  <a:off x="4864944" y="5066364"/>
                  <a:ext cx="328246" cy="310662"/>
                </a:xfrm>
                <a:prstGeom prst="ellips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4" name="椭圆 183">
                  <a:extLst>
                    <a:ext uri="{FF2B5EF4-FFF2-40B4-BE49-F238E27FC236}">
                      <a16:creationId xmlns:a16="http://schemas.microsoft.com/office/drawing/2014/main" id="{4728F06C-41CC-4C8C-A88A-ECF8FEF6E1BA}"/>
                    </a:ext>
                  </a:extLst>
                </p:cNvPr>
                <p:cNvSpPr/>
                <p:nvPr/>
              </p:nvSpPr>
              <p:spPr>
                <a:xfrm>
                  <a:off x="7152819" y="3294806"/>
                  <a:ext cx="328246" cy="310662"/>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5" name="椭圆 184">
                  <a:extLst>
                    <a:ext uri="{FF2B5EF4-FFF2-40B4-BE49-F238E27FC236}">
                      <a16:creationId xmlns:a16="http://schemas.microsoft.com/office/drawing/2014/main" id="{AA15E4FD-A772-4FA6-B9F3-68027F8A079F}"/>
                    </a:ext>
                  </a:extLst>
                </p:cNvPr>
                <p:cNvSpPr/>
                <p:nvPr/>
              </p:nvSpPr>
              <p:spPr>
                <a:xfrm>
                  <a:off x="5460124" y="2872988"/>
                  <a:ext cx="328246" cy="310662"/>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6" name="椭圆 185">
                  <a:extLst>
                    <a:ext uri="{FF2B5EF4-FFF2-40B4-BE49-F238E27FC236}">
                      <a16:creationId xmlns:a16="http://schemas.microsoft.com/office/drawing/2014/main" id="{39C010AE-0D5F-40D6-8ED7-A0DA5EA82A6F}"/>
                    </a:ext>
                  </a:extLst>
                </p:cNvPr>
                <p:cNvSpPr/>
                <p:nvPr/>
              </p:nvSpPr>
              <p:spPr>
                <a:xfrm>
                  <a:off x="7297404" y="2784423"/>
                  <a:ext cx="328246" cy="310662"/>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7" name="椭圆 186">
                  <a:extLst>
                    <a:ext uri="{FF2B5EF4-FFF2-40B4-BE49-F238E27FC236}">
                      <a16:creationId xmlns:a16="http://schemas.microsoft.com/office/drawing/2014/main" id="{C7562CC0-C668-4594-BBA8-1E6D933705BC}"/>
                    </a:ext>
                  </a:extLst>
                </p:cNvPr>
                <p:cNvSpPr/>
                <p:nvPr/>
              </p:nvSpPr>
              <p:spPr>
                <a:xfrm>
                  <a:off x="5871114" y="2831122"/>
                  <a:ext cx="328246" cy="310662"/>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8" name="椭圆 187">
                  <a:extLst>
                    <a:ext uri="{FF2B5EF4-FFF2-40B4-BE49-F238E27FC236}">
                      <a16:creationId xmlns:a16="http://schemas.microsoft.com/office/drawing/2014/main" id="{EB070E0E-475A-4CF3-9BF5-B229E127D253}"/>
                    </a:ext>
                  </a:extLst>
                </p:cNvPr>
                <p:cNvSpPr/>
                <p:nvPr/>
              </p:nvSpPr>
              <p:spPr>
                <a:xfrm>
                  <a:off x="6439640" y="3776294"/>
                  <a:ext cx="328246" cy="310662"/>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9" name="椭圆 188">
                  <a:extLst>
                    <a:ext uri="{FF2B5EF4-FFF2-40B4-BE49-F238E27FC236}">
                      <a16:creationId xmlns:a16="http://schemas.microsoft.com/office/drawing/2014/main" id="{E2EF6474-AA8C-4B94-BE2A-9CD4E042609F}"/>
                    </a:ext>
                  </a:extLst>
                </p:cNvPr>
                <p:cNvSpPr/>
                <p:nvPr/>
              </p:nvSpPr>
              <p:spPr>
                <a:xfrm>
                  <a:off x="6780513" y="4634403"/>
                  <a:ext cx="328246" cy="310662"/>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0" name="椭圆 189">
                  <a:extLst>
                    <a:ext uri="{FF2B5EF4-FFF2-40B4-BE49-F238E27FC236}">
                      <a16:creationId xmlns:a16="http://schemas.microsoft.com/office/drawing/2014/main" id="{DD031219-6E32-4FA8-9F42-3F8015E84C3D}"/>
                    </a:ext>
                  </a:extLst>
                </p:cNvPr>
                <p:cNvSpPr/>
                <p:nvPr/>
              </p:nvSpPr>
              <p:spPr>
                <a:xfrm>
                  <a:off x="7236913" y="5153708"/>
                  <a:ext cx="328246" cy="310662"/>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1" name="椭圆 190">
                  <a:extLst>
                    <a:ext uri="{FF2B5EF4-FFF2-40B4-BE49-F238E27FC236}">
                      <a16:creationId xmlns:a16="http://schemas.microsoft.com/office/drawing/2014/main" id="{9FEBB6F8-022D-4E91-A10C-50EEB7D40873}"/>
                    </a:ext>
                  </a:extLst>
                </p:cNvPr>
                <p:cNvSpPr/>
                <p:nvPr/>
              </p:nvSpPr>
              <p:spPr>
                <a:xfrm>
                  <a:off x="5877535" y="4861917"/>
                  <a:ext cx="328246" cy="310662"/>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2" name="椭圆 191">
                  <a:extLst>
                    <a:ext uri="{FF2B5EF4-FFF2-40B4-BE49-F238E27FC236}">
                      <a16:creationId xmlns:a16="http://schemas.microsoft.com/office/drawing/2014/main" id="{C82B1439-72A8-458C-BAAD-458A4A2244A2}"/>
                    </a:ext>
                  </a:extLst>
                </p:cNvPr>
                <p:cNvSpPr/>
                <p:nvPr/>
              </p:nvSpPr>
              <p:spPr>
                <a:xfrm>
                  <a:off x="5628077" y="3508909"/>
                  <a:ext cx="328246" cy="310662"/>
                </a:xfrm>
                <a:prstGeom prst="ellips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3" name="椭圆 192">
                  <a:extLst>
                    <a:ext uri="{FF2B5EF4-FFF2-40B4-BE49-F238E27FC236}">
                      <a16:creationId xmlns:a16="http://schemas.microsoft.com/office/drawing/2014/main" id="{584B6CAC-6218-4AB4-8091-055721B1B5B8}"/>
                    </a:ext>
                  </a:extLst>
                </p:cNvPr>
                <p:cNvSpPr/>
                <p:nvPr/>
              </p:nvSpPr>
              <p:spPr>
                <a:xfrm>
                  <a:off x="4750245" y="3694144"/>
                  <a:ext cx="328246" cy="310662"/>
                </a:xfrm>
                <a:prstGeom prst="ellips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4" name="椭圆 193">
                  <a:extLst>
                    <a:ext uri="{FF2B5EF4-FFF2-40B4-BE49-F238E27FC236}">
                      <a16:creationId xmlns:a16="http://schemas.microsoft.com/office/drawing/2014/main" id="{FA55EF3F-F475-4BD2-9B0D-E9A38E1A77F1}"/>
                    </a:ext>
                  </a:extLst>
                </p:cNvPr>
                <p:cNvSpPr/>
                <p:nvPr/>
              </p:nvSpPr>
              <p:spPr>
                <a:xfrm>
                  <a:off x="6616390" y="2698459"/>
                  <a:ext cx="328246" cy="310662"/>
                </a:xfrm>
                <a:prstGeom prst="ellips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5" name="椭圆 194">
                  <a:extLst>
                    <a:ext uri="{FF2B5EF4-FFF2-40B4-BE49-F238E27FC236}">
                      <a16:creationId xmlns:a16="http://schemas.microsoft.com/office/drawing/2014/main" id="{FF5F0D29-567B-494F-AB77-2610A12019F2}"/>
                    </a:ext>
                  </a:extLst>
                </p:cNvPr>
                <p:cNvSpPr/>
                <p:nvPr/>
              </p:nvSpPr>
              <p:spPr>
                <a:xfrm>
                  <a:off x="7082637" y="4087700"/>
                  <a:ext cx="328246" cy="310662"/>
                </a:xfrm>
                <a:prstGeom prst="ellips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6" name="椭圆 195">
                  <a:extLst>
                    <a:ext uri="{FF2B5EF4-FFF2-40B4-BE49-F238E27FC236}">
                      <a16:creationId xmlns:a16="http://schemas.microsoft.com/office/drawing/2014/main" id="{B6D71581-412C-42BC-A3DC-4C9B2C6ABF08}"/>
                    </a:ext>
                  </a:extLst>
                </p:cNvPr>
                <p:cNvSpPr/>
                <p:nvPr/>
              </p:nvSpPr>
              <p:spPr>
                <a:xfrm>
                  <a:off x="6426676" y="5173778"/>
                  <a:ext cx="328246" cy="310662"/>
                </a:xfrm>
                <a:prstGeom prst="ellips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64" name="直接连接符 163">
                <a:extLst>
                  <a:ext uri="{FF2B5EF4-FFF2-40B4-BE49-F238E27FC236}">
                    <a16:creationId xmlns:a16="http://schemas.microsoft.com/office/drawing/2014/main" id="{39B3101F-BE1D-4EAE-8ED2-C368D96CBE97}"/>
                  </a:ext>
                </a:extLst>
              </p:cNvPr>
              <p:cNvCxnSpPr>
                <a:cxnSpLocks/>
                <a:stCxn id="192" idx="5"/>
                <a:endCxn id="188" idx="2"/>
              </p:cNvCxnSpPr>
              <p:nvPr/>
            </p:nvCxnSpPr>
            <p:spPr>
              <a:xfrm>
                <a:off x="5436772" y="1514873"/>
                <a:ext cx="531388" cy="157549"/>
              </a:xfrm>
              <a:prstGeom prst="line">
                <a:avLst/>
              </a:prstGeom>
              <a:ln w="444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6" name="直接连接符 165">
                <a:extLst>
                  <a:ext uri="{FF2B5EF4-FFF2-40B4-BE49-F238E27FC236}">
                    <a16:creationId xmlns:a16="http://schemas.microsoft.com/office/drawing/2014/main" id="{3E37D545-0444-4D7E-92E3-9F65918B0E30}"/>
                  </a:ext>
                </a:extLst>
              </p:cNvPr>
              <p:cNvCxnSpPr>
                <a:stCxn id="179" idx="7"/>
                <a:endCxn id="188" idx="4"/>
              </p:cNvCxnSpPr>
              <p:nvPr/>
            </p:nvCxnSpPr>
            <p:spPr>
              <a:xfrm flipV="1">
                <a:off x="6004697" y="1827753"/>
                <a:ext cx="127586" cy="263631"/>
              </a:xfrm>
              <a:prstGeom prst="line">
                <a:avLst/>
              </a:prstGeom>
            </p:spPr>
            <p:style>
              <a:lnRef idx="1">
                <a:schemeClr val="accent1"/>
              </a:lnRef>
              <a:fillRef idx="0">
                <a:schemeClr val="accent1"/>
              </a:fillRef>
              <a:effectRef idx="0">
                <a:schemeClr val="accent1"/>
              </a:effectRef>
              <a:fontRef idx="minor">
                <a:schemeClr val="tx1"/>
              </a:fontRef>
            </p:style>
          </p:cxnSp>
          <p:cxnSp>
            <p:nvCxnSpPr>
              <p:cNvPr id="167" name="直接连接符 166">
                <a:extLst>
                  <a:ext uri="{FF2B5EF4-FFF2-40B4-BE49-F238E27FC236}">
                    <a16:creationId xmlns:a16="http://schemas.microsoft.com/office/drawing/2014/main" id="{6B0935EA-CAF1-40A8-95A9-E2E26BDEB27B}"/>
                  </a:ext>
                </a:extLst>
              </p:cNvPr>
              <p:cNvCxnSpPr/>
              <p:nvPr/>
            </p:nvCxnSpPr>
            <p:spPr>
              <a:xfrm flipV="1">
                <a:off x="5138399" y="1523204"/>
                <a:ext cx="127586" cy="263631"/>
              </a:xfrm>
              <a:prstGeom prst="line">
                <a:avLst/>
              </a:prstGeom>
              <a:ln w="22225"/>
            </p:spPr>
            <p:style>
              <a:lnRef idx="1">
                <a:schemeClr val="accent1"/>
              </a:lnRef>
              <a:fillRef idx="0">
                <a:schemeClr val="accent1"/>
              </a:fillRef>
              <a:effectRef idx="0">
                <a:schemeClr val="accent1"/>
              </a:effectRef>
              <a:fontRef idx="minor">
                <a:schemeClr val="tx1"/>
              </a:fontRef>
            </p:style>
          </p:cxnSp>
          <p:cxnSp>
            <p:nvCxnSpPr>
              <p:cNvPr id="168" name="直接连接符 167">
                <a:extLst>
                  <a:ext uri="{FF2B5EF4-FFF2-40B4-BE49-F238E27FC236}">
                    <a16:creationId xmlns:a16="http://schemas.microsoft.com/office/drawing/2014/main" id="{E12E5300-D311-4F40-8EB6-C4DA1B557714}"/>
                  </a:ext>
                </a:extLst>
              </p:cNvPr>
              <p:cNvCxnSpPr>
                <a:cxnSpLocks/>
                <a:stCxn id="179" idx="2"/>
                <a:endCxn id="182" idx="5"/>
              </p:cNvCxnSpPr>
              <p:nvPr/>
            </p:nvCxnSpPr>
            <p:spPr>
              <a:xfrm flipH="1" flipV="1">
                <a:off x="5212901" y="1968993"/>
                <a:ext cx="511621" cy="232227"/>
              </a:xfrm>
              <a:prstGeom prst="line">
                <a:avLst/>
              </a:prstGeom>
              <a:ln w="22225"/>
            </p:spPr>
            <p:style>
              <a:lnRef idx="1">
                <a:schemeClr val="accent1"/>
              </a:lnRef>
              <a:fillRef idx="0">
                <a:schemeClr val="accent1"/>
              </a:fillRef>
              <a:effectRef idx="0">
                <a:schemeClr val="accent1"/>
              </a:effectRef>
              <a:fontRef idx="minor">
                <a:schemeClr val="tx1"/>
              </a:fontRef>
            </p:style>
          </p:cxnSp>
          <p:cxnSp>
            <p:nvCxnSpPr>
              <p:cNvPr id="169" name="直接连接符 168">
                <a:extLst>
                  <a:ext uri="{FF2B5EF4-FFF2-40B4-BE49-F238E27FC236}">
                    <a16:creationId xmlns:a16="http://schemas.microsoft.com/office/drawing/2014/main" id="{BC670893-62AA-4AC5-AB0C-32520681B3EB}"/>
                  </a:ext>
                </a:extLst>
              </p:cNvPr>
              <p:cNvCxnSpPr>
                <a:cxnSpLocks/>
                <a:stCxn id="188" idx="5"/>
                <a:endCxn id="195" idx="2"/>
              </p:cNvCxnSpPr>
              <p:nvPr/>
            </p:nvCxnSpPr>
            <p:spPr>
              <a:xfrm>
                <a:off x="6248335" y="1782258"/>
                <a:ext cx="362822" cy="201570"/>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170" name="直接连接符 169">
                <a:extLst>
                  <a:ext uri="{FF2B5EF4-FFF2-40B4-BE49-F238E27FC236}">
                    <a16:creationId xmlns:a16="http://schemas.microsoft.com/office/drawing/2014/main" id="{4DF3FCA7-8766-4EAB-804B-8601A5C94A61}"/>
                  </a:ext>
                </a:extLst>
              </p:cNvPr>
              <p:cNvCxnSpPr>
                <a:cxnSpLocks/>
                <a:stCxn id="195" idx="4"/>
                <a:endCxn id="189" idx="7"/>
              </p:cNvCxnSpPr>
              <p:nvPr/>
            </p:nvCxnSpPr>
            <p:spPr>
              <a:xfrm flipH="1">
                <a:off x="6589208" y="2139159"/>
                <a:ext cx="186072" cy="281536"/>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171" name="直接连接符 170">
                <a:extLst>
                  <a:ext uri="{FF2B5EF4-FFF2-40B4-BE49-F238E27FC236}">
                    <a16:creationId xmlns:a16="http://schemas.microsoft.com/office/drawing/2014/main" id="{AAA9FE51-B397-489C-9E30-71342EFFF267}"/>
                  </a:ext>
                </a:extLst>
              </p:cNvPr>
              <p:cNvCxnSpPr>
                <a:cxnSpLocks/>
                <a:stCxn id="179" idx="4"/>
                <a:endCxn id="189" idx="2"/>
              </p:cNvCxnSpPr>
              <p:nvPr/>
            </p:nvCxnSpPr>
            <p:spPr>
              <a:xfrm>
                <a:off x="5888645" y="2356551"/>
                <a:ext cx="420388" cy="173980"/>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172" name="直接连接符 171">
                <a:extLst>
                  <a:ext uri="{FF2B5EF4-FFF2-40B4-BE49-F238E27FC236}">
                    <a16:creationId xmlns:a16="http://schemas.microsoft.com/office/drawing/2014/main" id="{220CDB16-94D1-45E0-A5AF-222BCCAF8160}"/>
                  </a:ext>
                </a:extLst>
              </p:cNvPr>
              <p:cNvCxnSpPr>
                <a:cxnSpLocks/>
                <a:stCxn id="196" idx="7"/>
                <a:endCxn id="189" idx="3"/>
              </p:cNvCxnSpPr>
              <p:nvPr/>
            </p:nvCxnSpPr>
            <p:spPr>
              <a:xfrm flipV="1">
                <a:off x="6235371" y="2640367"/>
                <a:ext cx="121733" cy="319703"/>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173" name="直接连接符 172">
                <a:extLst>
                  <a:ext uri="{FF2B5EF4-FFF2-40B4-BE49-F238E27FC236}">
                    <a16:creationId xmlns:a16="http://schemas.microsoft.com/office/drawing/2014/main" id="{643C0BC0-8C0A-4562-AFF3-7813FB092F3C}"/>
                  </a:ext>
                </a:extLst>
              </p:cNvPr>
              <p:cNvCxnSpPr>
                <a:cxnSpLocks/>
                <a:stCxn id="191" idx="5"/>
                <a:endCxn id="196" idx="2"/>
              </p:cNvCxnSpPr>
              <p:nvPr/>
            </p:nvCxnSpPr>
            <p:spPr>
              <a:xfrm>
                <a:off x="5686230" y="2867881"/>
                <a:ext cx="268966" cy="202025"/>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174" name="直接连接符 173">
                <a:extLst>
                  <a:ext uri="{FF2B5EF4-FFF2-40B4-BE49-F238E27FC236}">
                    <a16:creationId xmlns:a16="http://schemas.microsoft.com/office/drawing/2014/main" id="{957B6C16-DD32-4674-9B9B-6703584C9ECE}"/>
                  </a:ext>
                </a:extLst>
              </p:cNvPr>
              <p:cNvCxnSpPr>
                <a:cxnSpLocks/>
                <a:stCxn id="179" idx="3"/>
                <a:endCxn id="191" idx="0"/>
              </p:cNvCxnSpPr>
              <p:nvPr/>
            </p:nvCxnSpPr>
            <p:spPr>
              <a:xfrm flipH="1">
                <a:off x="5570178" y="2311056"/>
                <a:ext cx="202415" cy="291658"/>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175" name="直接连接符 174">
                <a:extLst>
                  <a:ext uri="{FF2B5EF4-FFF2-40B4-BE49-F238E27FC236}">
                    <a16:creationId xmlns:a16="http://schemas.microsoft.com/office/drawing/2014/main" id="{077F12C1-EE20-4857-8DA4-77866E5C8BCA}"/>
                  </a:ext>
                </a:extLst>
              </p:cNvPr>
              <p:cNvCxnSpPr>
                <a:cxnSpLocks/>
                <a:stCxn id="180" idx="0"/>
                <a:endCxn id="182" idx="3"/>
              </p:cNvCxnSpPr>
              <p:nvPr/>
            </p:nvCxnSpPr>
            <p:spPr>
              <a:xfrm flipV="1">
                <a:off x="4833726" y="1968993"/>
                <a:ext cx="147071" cy="256731"/>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176" name="直接连接符 175">
                <a:extLst>
                  <a:ext uri="{FF2B5EF4-FFF2-40B4-BE49-F238E27FC236}">
                    <a16:creationId xmlns:a16="http://schemas.microsoft.com/office/drawing/2014/main" id="{38BF2E26-7558-4C88-B5F0-035146C7C0D1}"/>
                  </a:ext>
                </a:extLst>
              </p:cNvPr>
              <p:cNvCxnSpPr>
                <a:cxnSpLocks/>
                <a:stCxn id="180" idx="5"/>
                <a:endCxn id="191" idx="2"/>
              </p:cNvCxnSpPr>
              <p:nvPr/>
            </p:nvCxnSpPr>
            <p:spPr>
              <a:xfrm>
                <a:off x="4949778" y="2490891"/>
                <a:ext cx="456277" cy="267154"/>
              </a:xfrm>
              <a:prstGeom prst="line">
                <a:avLst/>
              </a:prstGeom>
              <a:ln w="31750"/>
            </p:spPr>
            <p:style>
              <a:lnRef idx="1">
                <a:schemeClr val="accent1"/>
              </a:lnRef>
              <a:fillRef idx="0">
                <a:schemeClr val="accent1"/>
              </a:fillRef>
              <a:effectRef idx="0">
                <a:schemeClr val="accent1"/>
              </a:effectRef>
              <a:fontRef idx="minor">
                <a:schemeClr val="tx1"/>
              </a:fontRef>
            </p:style>
          </p:cxnSp>
        </p:grpSp>
        <p:pic>
          <p:nvPicPr>
            <p:cNvPr id="198" name="图片 197">
              <a:extLst>
                <a:ext uri="{FF2B5EF4-FFF2-40B4-BE49-F238E27FC236}">
                  <a16:creationId xmlns:a16="http://schemas.microsoft.com/office/drawing/2014/main" id="{C71888DC-0B7C-4522-875F-16F141F734D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116644" y="3541089"/>
              <a:ext cx="778406" cy="2126475"/>
            </a:xfrm>
            <a:prstGeom prst="rect">
              <a:avLst/>
            </a:prstGeom>
          </p:spPr>
        </p:pic>
      </p:grpSp>
    </p:spTree>
    <p:extLst>
      <p:ext uri="{BB962C8B-B14F-4D97-AF65-F5344CB8AC3E}">
        <p14:creationId xmlns:p14="http://schemas.microsoft.com/office/powerpoint/2010/main" val="2320539645"/>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3" cstate="print">
            <a:extLst>
              <a:ext uri="{28A0092B-C50C-407E-A947-70E740481C1C}">
                <a14:useLocalDpi xmlns:a14="http://schemas.microsoft.com/office/drawing/2010/main" val="0"/>
              </a:ext>
            </a:extLst>
          </a:blip>
          <a:srcRect b="11429"/>
          <a:stretch/>
        </p:blipFill>
        <p:spPr>
          <a:xfrm>
            <a:off x="315988" y="274023"/>
            <a:ext cx="924619" cy="816428"/>
          </a:xfrm>
          <a:prstGeom prst="rect">
            <a:avLst/>
          </a:prstGeom>
        </p:spPr>
      </p:pic>
      <p:sp>
        <p:nvSpPr>
          <p:cNvPr id="2" name="文本框 1">
            <a:extLst>
              <a:ext uri="{FF2B5EF4-FFF2-40B4-BE49-F238E27FC236}">
                <a16:creationId xmlns:a16="http://schemas.microsoft.com/office/drawing/2014/main" id="{2DE81D2B-A502-4C3E-8EBB-18204C01FF52}"/>
              </a:ext>
            </a:extLst>
          </p:cNvPr>
          <p:cNvSpPr txBox="1"/>
          <p:nvPr/>
        </p:nvSpPr>
        <p:spPr>
          <a:xfrm>
            <a:off x="1605641" y="97462"/>
            <a:ext cx="8980718" cy="584775"/>
          </a:xfrm>
          <a:prstGeom prst="rect">
            <a:avLst/>
          </a:prstGeom>
          <a:noFill/>
        </p:spPr>
        <p:txBody>
          <a:bodyPr wrap="square" rtlCol="0">
            <a:spAutoFit/>
          </a:bodyPr>
          <a:lstStyle/>
          <a:p>
            <a:r>
              <a:rPr lang="zh-CN" altLang="en-US" sz="3200" dirty="0">
                <a:solidFill>
                  <a:schemeClr val="accent1"/>
                </a:solidFill>
                <a:latin typeface="幼圆" panose="02010509060101010101" pitchFamily="49" charset="-122"/>
                <a:ea typeface="幼圆" panose="02010509060101010101" pitchFamily="49" charset="-122"/>
              </a:rPr>
              <a:t>对气泡的研究和思考：成核现象</a:t>
            </a:r>
            <a:r>
              <a:rPr lang="en-US" altLang="zh-CN" sz="3200" dirty="0">
                <a:solidFill>
                  <a:schemeClr val="accent1"/>
                </a:solidFill>
                <a:latin typeface="幼圆" panose="02010509060101010101" pitchFamily="49" charset="-122"/>
                <a:ea typeface="幼圆" panose="02010509060101010101" pitchFamily="49" charset="-122"/>
              </a:rPr>
              <a:t>:</a:t>
            </a:r>
            <a:r>
              <a:rPr lang="zh-CN" altLang="en-US" sz="3200" dirty="0">
                <a:solidFill>
                  <a:schemeClr val="accent1"/>
                </a:solidFill>
                <a:latin typeface="幼圆" panose="02010509060101010101" pitchFamily="49" charset="-122"/>
                <a:ea typeface="幼圆" panose="02010509060101010101" pitchFamily="49" charset="-122"/>
              </a:rPr>
              <a:t>杂质</a:t>
            </a:r>
          </a:p>
        </p:txBody>
      </p:sp>
      <p:sp>
        <p:nvSpPr>
          <p:cNvPr id="9" name="椭圆 8">
            <a:extLst>
              <a:ext uri="{FF2B5EF4-FFF2-40B4-BE49-F238E27FC236}">
                <a16:creationId xmlns:a16="http://schemas.microsoft.com/office/drawing/2014/main" id="{37B3734A-C734-4580-952D-5596A638F1BD}"/>
              </a:ext>
            </a:extLst>
          </p:cNvPr>
          <p:cNvSpPr/>
          <p:nvPr/>
        </p:nvSpPr>
        <p:spPr>
          <a:xfrm rot="17577639">
            <a:off x="7886307" y="3656556"/>
            <a:ext cx="281354" cy="293076"/>
          </a:xfrm>
          <a:prstGeom prst="ellipse">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F8B31C7C-ADE1-466A-A264-F348ADA4EC08}"/>
              </a:ext>
            </a:extLst>
          </p:cNvPr>
          <p:cNvSpPr/>
          <p:nvPr/>
        </p:nvSpPr>
        <p:spPr>
          <a:xfrm rot="17577639">
            <a:off x="7862861" y="4020115"/>
            <a:ext cx="281354" cy="293076"/>
          </a:xfrm>
          <a:prstGeom prst="ellipse">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a:extLst>
              <a:ext uri="{FF2B5EF4-FFF2-40B4-BE49-F238E27FC236}">
                <a16:creationId xmlns:a16="http://schemas.microsoft.com/office/drawing/2014/main" id="{B0216207-EBCC-46FE-8531-4798AC5060DB}"/>
              </a:ext>
            </a:extLst>
          </p:cNvPr>
          <p:cNvSpPr/>
          <p:nvPr/>
        </p:nvSpPr>
        <p:spPr>
          <a:xfrm rot="17577639">
            <a:off x="7874584" y="4383674"/>
            <a:ext cx="281354" cy="293076"/>
          </a:xfrm>
          <a:prstGeom prst="ellipse">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a:extLst>
              <a:ext uri="{FF2B5EF4-FFF2-40B4-BE49-F238E27FC236}">
                <a16:creationId xmlns:a16="http://schemas.microsoft.com/office/drawing/2014/main" id="{091E6854-F823-4228-9360-FE63932C369C}"/>
              </a:ext>
            </a:extLst>
          </p:cNvPr>
          <p:cNvSpPr/>
          <p:nvPr/>
        </p:nvSpPr>
        <p:spPr>
          <a:xfrm rot="17577639">
            <a:off x="7862861" y="4747233"/>
            <a:ext cx="281354" cy="293076"/>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a:extLst>
              <a:ext uri="{FF2B5EF4-FFF2-40B4-BE49-F238E27FC236}">
                <a16:creationId xmlns:a16="http://schemas.microsoft.com/office/drawing/2014/main" id="{37B3734A-C734-4580-952D-5596A638F1BD}"/>
              </a:ext>
            </a:extLst>
          </p:cNvPr>
          <p:cNvSpPr/>
          <p:nvPr/>
        </p:nvSpPr>
        <p:spPr>
          <a:xfrm rot="17577639">
            <a:off x="7851138" y="5179731"/>
            <a:ext cx="281354" cy="293076"/>
          </a:xfrm>
          <a:prstGeom prst="ellipse">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4" name="椭圆 13">
            <a:extLst>
              <a:ext uri="{FF2B5EF4-FFF2-40B4-BE49-F238E27FC236}">
                <a16:creationId xmlns:a16="http://schemas.microsoft.com/office/drawing/2014/main" id="{37B3734A-C734-4580-952D-5596A638F1BD}"/>
              </a:ext>
            </a:extLst>
          </p:cNvPr>
          <p:cNvSpPr/>
          <p:nvPr/>
        </p:nvSpPr>
        <p:spPr>
          <a:xfrm rot="17577639">
            <a:off x="7781068" y="5584992"/>
            <a:ext cx="281354" cy="293076"/>
          </a:xfrm>
          <a:prstGeom prst="ellipse">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5" name="椭圆 14">
            <a:extLst>
              <a:ext uri="{FF2B5EF4-FFF2-40B4-BE49-F238E27FC236}">
                <a16:creationId xmlns:a16="http://schemas.microsoft.com/office/drawing/2014/main" id="{37B3734A-C734-4580-952D-5596A638F1BD}"/>
              </a:ext>
            </a:extLst>
          </p:cNvPr>
          <p:cNvSpPr/>
          <p:nvPr/>
        </p:nvSpPr>
        <p:spPr>
          <a:xfrm>
            <a:off x="9086537" y="5681173"/>
            <a:ext cx="281354" cy="293076"/>
          </a:xfrm>
          <a:prstGeom prst="ellipse">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7" name="椭圆 16">
            <a:extLst>
              <a:ext uri="{FF2B5EF4-FFF2-40B4-BE49-F238E27FC236}">
                <a16:creationId xmlns:a16="http://schemas.microsoft.com/office/drawing/2014/main" id="{37B3734A-C734-4580-952D-5596A638F1BD}"/>
              </a:ext>
            </a:extLst>
          </p:cNvPr>
          <p:cNvSpPr/>
          <p:nvPr/>
        </p:nvSpPr>
        <p:spPr>
          <a:xfrm>
            <a:off x="9554341" y="5697214"/>
            <a:ext cx="281354" cy="293076"/>
          </a:xfrm>
          <a:prstGeom prst="ellipse">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8" name="椭圆 17">
            <a:extLst>
              <a:ext uri="{FF2B5EF4-FFF2-40B4-BE49-F238E27FC236}">
                <a16:creationId xmlns:a16="http://schemas.microsoft.com/office/drawing/2014/main" id="{37B3734A-C734-4580-952D-5596A638F1BD}"/>
              </a:ext>
            </a:extLst>
          </p:cNvPr>
          <p:cNvSpPr/>
          <p:nvPr/>
        </p:nvSpPr>
        <p:spPr>
          <a:xfrm>
            <a:off x="10022145" y="5632353"/>
            <a:ext cx="281354" cy="293076"/>
          </a:xfrm>
          <a:prstGeom prst="ellipse">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9" name="椭圆 18">
            <a:extLst>
              <a:ext uri="{FF2B5EF4-FFF2-40B4-BE49-F238E27FC236}">
                <a16:creationId xmlns:a16="http://schemas.microsoft.com/office/drawing/2014/main" id="{37B3734A-C734-4580-952D-5596A638F1BD}"/>
              </a:ext>
            </a:extLst>
          </p:cNvPr>
          <p:cNvSpPr/>
          <p:nvPr/>
        </p:nvSpPr>
        <p:spPr>
          <a:xfrm>
            <a:off x="10434691" y="5616898"/>
            <a:ext cx="281354" cy="293076"/>
          </a:xfrm>
          <a:prstGeom prst="ellipse">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0" name="椭圆 19">
            <a:extLst>
              <a:ext uri="{FF2B5EF4-FFF2-40B4-BE49-F238E27FC236}">
                <a16:creationId xmlns:a16="http://schemas.microsoft.com/office/drawing/2014/main" id="{37B3734A-C734-4580-952D-5596A638F1BD}"/>
              </a:ext>
            </a:extLst>
          </p:cNvPr>
          <p:cNvSpPr/>
          <p:nvPr/>
        </p:nvSpPr>
        <p:spPr>
          <a:xfrm>
            <a:off x="10446414" y="5243580"/>
            <a:ext cx="281354" cy="293076"/>
          </a:xfrm>
          <a:prstGeom prst="ellipse">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1" name="椭圆 20">
            <a:extLst>
              <a:ext uri="{FF2B5EF4-FFF2-40B4-BE49-F238E27FC236}">
                <a16:creationId xmlns:a16="http://schemas.microsoft.com/office/drawing/2014/main" id="{37B3734A-C734-4580-952D-5596A638F1BD}"/>
              </a:ext>
            </a:extLst>
          </p:cNvPr>
          <p:cNvSpPr/>
          <p:nvPr/>
        </p:nvSpPr>
        <p:spPr>
          <a:xfrm>
            <a:off x="10446414" y="4842548"/>
            <a:ext cx="281354" cy="293076"/>
          </a:xfrm>
          <a:prstGeom prst="ellipse">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2" name="椭圆 21">
            <a:extLst>
              <a:ext uri="{FF2B5EF4-FFF2-40B4-BE49-F238E27FC236}">
                <a16:creationId xmlns:a16="http://schemas.microsoft.com/office/drawing/2014/main" id="{37B3734A-C734-4580-952D-5596A638F1BD}"/>
              </a:ext>
            </a:extLst>
          </p:cNvPr>
          <p:cNvSpPr/>
          <p:nvPr/>
        </p:nvSpPr>
        <p:spPr>
          <a:xfrm>
            <a:off x="10428829" y="4441517"/>
            <a:ext cx="281354" cy="293076"/>
          </a:xfrm>
          <a:prstGeom prst="ellipse">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3" name="椭圆 22">
            <a:extLst>
              <a:ext uri="{FF2B5EF4-FFF2-40B4-BE49-F238E27FC236}">
                <a16:creationId xmlns:a16="http://schemas.microsoft.com/office/drawing/2014/main" id="{37B3734A-C734-4580-952D-5596A638F1BD}"/>
              </a:ext>
            </a:extLst>
          </p:cNvPr>
          <p:cNvSpPr/>
          <p:nvPr/>
        </p:nvSpPr>
        <p:spPr>
          <a:xfrm>
            <a:off x="10411245" y="4036783"/>
            <a:ext cx="281354" cy="293076"/>
          </a:xfrm>
          <a:prstGeom prst="ellipse">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4" name="椭圆 23">
            <a:extLst>
              <a:ext uri="{FF2B5EF4-FFF2-40B4-BE49-F238E27FC236}">
                <a16:creationId xmlns:a16="http://schemas.microsoft.com/office/drawing/2014/main" id="{37B3734A-C734-4580-952D-5596A638F1BD}"/>
              </a:ext>
            </a:extLst>
          </p:cNvPr>
          <p:cNvSpPr/>
          <p:nvPr/>
        </p:nvSpPr>
        <p:spPr>
          <a:xfrm>
            <a:off x="10411245" y="3626473"/>
            <a:ext cx="281354" cy="293076"/>
          </a:xfrm>
          <a:prstGeom prst="ellipse">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5" name="椭圆 24">
            <a:extLst>
              <a:ext uri="{FF2B5EF4-FFF2-40B4-BE49-F238E27FC236}">
                <a16:creationId xmlns:a16="http://schemas.microsoft.com/office/drawing/2014/main" id="{37B3734A-C734-4580-952D-5596A638F1BD}"/>
              </a:ext>
            </a:extLst>
          </p:cNvPr>
          <p:cNvSpPr/>
          <p:nvPr/>
        </p:nvSpPr>
        <p:spPr>
          <a:xfrm rot="17577639">
            <a:off x="7886307" y="3246248"/>
            <a:ext cx="281354" cy="293076"/>
          </a:xfrm>
          <a:prstGeom prst="ellipse">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6" name="椭圆 25">
            <a:extLst>
              <a:ext uri="{FF2B5EF4-FFF2-40B4-BE49-F238E27FC236}">
                <a16:creationId xmlns:a16="http://schemas.microsoft.com/office/drawing/2014/main" id="{D95C60D2-69DB-4D8C-ABB5-E79CBB1DAFDB}"/>
              </a:ext>
            </a:extLst>
          </p:cNvPr>
          <p:cNvSpPr/>
          <p:nvPr/>
        </p:nvSpPr>
        <p:spPr>
          <a:xfrm>
            <a:off x="10446414" y="3253155"/>
            <a:ext cx="281354" cy="293076"/>
          </a:xfrm>
          <a:prstGeom prst="ellipse">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nvGrpSpPr>
          <p:cNvPr id="27" name="组合 26">
            <a:extLst>
              <a:ext uri="{FF2B5EF4-FFF2-40B4-BE49-F238E27FC236}">
                <a16:creationId xmlns:a16="http://schemas.microsoft.com/office/drawing/2014/main" id="{8F9F3708-9FBA-47A9-860E-4818B288799F}"/>
              </a:ext>
            </a:extLst>
          </p:cNvPr>
          <p:cNvGrpSpPr/>
          <p:nvPr/>
        </p:nvGrpSpPr>
        <p:grpSpPr>
          <a:xfrm>
            <a:off x="6613281" y="1576114"/>
            <a:ext cx="5695950" cy="1152525"/>
            <a:chOff x="3048312" y="3629207"/>
            <a:chExt cx="5695950" cy="1152525"/>
          </a:xfrm>
        </p:grpSpPr>
        <p:pic>
          <p:nvPicPr>
            <p:cNvPr id="28" name="图片 27">
              <a:extLst>
                <a:ext uri="{FF2B5EF4-FFF2-40B4-BE49-F238E27FC236}">
                  <a16:creationId xmlns:a16="http://schemas.microsoft.com/office/drawing/2014/main" id="{295723A1-0372-44E6-AFCE-F3AA43261810}"/>
                </a:ext>
              </a:extLst>
            </p:cNvPr>
            <p:cNvPicPr>
              <a:picLocks noChangeAspect="1"/>
            </p:cNvPicPr>
            <p:nvPr/>
          </p:nvPicPr>
          <p:blipFill>
            <a:blip r:embed="rId4"/>
            <a:stretch>
              <a:fillRect/>
            </a:stretch>
          </p:blipFill>
          <p:spPr>
            <a:xfrm>
              <a:off x="3048312" y="3629207"/>
              <a:ext cx="5695950" cy="1152525"/>
            </a:xfrm>
            <a:prstGeom prst="rect">
              <a:avLst/>
            </a:prstGeom>
          </p:spPr>
        </p:pic>
        <p:sp>
          <p:nvSpPr>
            <p:cNvPr id="29" name="椭圆 28">
              <a:extLst>
                <a:ext uri="{FF2B5EF4-FFF2-40B4-BE49-F238E27FC236}">
                  <a16:creationId xmlns:a16="http://schemas.microsoft.com/office/drawing/2014/main" id="{4D5427D3-8A20-45CF-9D80-91177054666D}"/>
                </a:ext>
              </a:extLst>
            </p:cNvPr>
            <p:cNvSpPr/>
            <p:nvPr/>
          </p:nvSpPr>
          <p:spPr>
            <a:xfrm>
              <a:off x="7338646" y="3845169"/>
              <a:ext cx="445477" cy="820616"/>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0" name="椭圆 29">
            <a:extLst>
              <a:ext uri="{FF2B5EF4-FFF2-40B4-BE49-F238E27FC236}">
                <a16:creationId xmlns:a16="http://schemas.microsoft.com/office/drawing/2014/main" id="{F6CF21BD-3242-4E33-894B-524E205F3746}"/>
              </a:ext>
            </a:extLst>
          </p:cNvPr>
          <p:cNvSpPr/>
          <p:nvPr/>
        </p:nvSpPr>
        <p:spPr>
          <a:xfrm>
            <a:off x="9009218" y="3857416"/>
            <a:ext cx="281354" cy="293076"/>
          </a:xfrm>
          <a:prstGeom prst="ellips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31" name="椭圆 30">
            <a:extLst>
              <a:ext uri="{FF2B5EF4-FFF2-40B4-BE49-F238E27FC236}">
                <a16:creationId xmlns:a16="http://schemas.microsoft.com/office/drawing/2014/main" id="{5CB2AD09-FE91-4D4B-B046-E42386B597FE}"/>
              </a:ext>
            </a:extLst>
          </p:cNvPr>
          <p:cNvSpPr/>
          <p:nvPr/>
        </p:nvSpPr>
        <p:spPr>
          <a:xfrm>
            <a:off x="9849656" y="4716908"/>
            <a:ext cx="281354" cy="293076"/>
          </a:xfrm>
          <a:prstGeom prst="ellips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32" name="椭圆 31">
            <a:extLst>
              <a:ext uri="{FF2B5EF4-FFF2-40B4-BE49-F238E27FC236}">
                <a16:creationId xmlns:a16="http://schemas.microsoft.com/office/drawing/2014/main" id="{204310D9-A991-4DC9-8263-64884D02FF2E}"/>
              </a:ext>
            </a:extLst>
          </p:cNvPr>
          <p:cNvSpPr/>
          <p:nvPr/>
        </p:nvSpPr>
        <p:spPr>
          <a:xfrm>
            <a:off x="8973608" y="4787391"/>
            <a:ext cx="281354" cy="293076"/>
          </a:xfrm>
          <a:prstGeom prst="ellips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33" name="椭圆 32">
            <a:extLst>
              <a:ext uri="{FF2B5EF4-FFF2-40B4-BE49-F238E27FC236}">
                <a16:creationId xmlns:a16="http://schemas.microsoft.com/office/drawing/2014/main" id="{090338DC-FAC8-4349-AE0C-0B1AF205289A}"/>
              </a:ext>
            </a:extLst>
          </p:cNvPr>
          <p:cNvSpPr/>
          <p:nvPr/>
        </p:nvSpPr>
        <p:spPr>
          <a:xfrm rot="17577639">
            <a:off x="8240236" y="5657057"/>
            <a:ext cx="281354" cy="293076"/>
          </a:xfrm>
          <a:prstGeom prst="ellipse">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34" name="椭圆 33">
            <a:extLst>
              <a:ext uri="{FF2B5EF4-FFF2-40B4-BE49-F238E27FC236}">
                <a16:creationId xmlns:a16="http://schemas.microsoft.com/office/drawing/2014/main" id="{C87FCB4C-4C43-4001-9135-B3F5561660AF}"/>
              </a:ext>
            </a:extLst>
          </p:cNvPr>
          <p:cNvSpPr/>
          <p:nvPr/>
        </p:nvSpPr>
        <p:spPr>
          <a:xfrm rot="17577639">
            <a:off x="8625980" y="5657056"/>
            <a:ext cx="281354" cy="293076"/>
          </a:xfrm>
          <a:prstGeom prst="ellipse">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35" name="椭圆 34">
            <a:extLst>
              <a:ext uri="{FF2B5EF4-FFF2-40B4-BE49-F238E27FC236}">
                <a16:creationId xmlns:a16="http://schemas.microsoft.com/office/drawing/2014/main" id="{3C4908D2-326C-4213-A4EA-BB3499827320}"/>
              </a:ext>
            </a:extLst>
          </p:cNvPr>
          <p:cNvSpPr/>
          <p:nvPr/>
        </p:nvSpPr>
        <p:spPr>
          <a:xfrm rot="17577639">
            <a:off x="8319362" y="4165779"/>
            <a:ext cx="98147" cy="121972"/>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a:extLst>
              <a:ext uri="{FF2B5EF4-FFF2-40B4-BE49-F238E27FC236}">
                <a16:creationId xmlns:a16="http://schemas.microsoft.com/office/drawing/2014/main" id="{011479F9-2F37-4687-BA45-A3F4FB738B83}"/>
              </a:ext>
            </a:extLst>
          </p:cNvPr>
          <p:cNvSpPr/>
          <p:nvPr/>
        </p:nvSpPr>
        <p:spPr>
          <a:xfrm rot="17577639">
            <a:off x="8480161" y="4174644"/>
            <a:ext cx="98147" cy="121972"/>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a:extLst>
              <a:ext uri="{FF2B5EF4-FFF2-40B4-BE49-F238E27FC236}">
                <a16:creationId xmlns:a16="http://schemas.microsoft.com/office/drawing/2014/main" id="{D8FC4317-C1DE-4830-A9E7-6D588377940D}"/>
              </a:ext>
            </a:extLst>
          </p:cNvPr>
          <p:cNvSpPr/>
          <p:nvPr/>
        </p:nvSpPr>
        <p:spPr>
          <a:xfrm rot="17577639">
            <a:off x="8401612" y="4339849"/>
            <a:ext cx="98147" cy="121972"/>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a:extLst>
              <a:ext uri="{FF2B5EF4-FFF2-40B4-BE49-F238E27FC236}">
                <a16:creationId xmlns:a16="http://schemas.microsoft.com/office/drawing/2014/main" id="{D00F1BE7-85E8-48AC-A5B8-C1353A93C2F5}"/>
              </a:ext>
            </a:extLst>
          </p:cNvPr>
          <p:cNvSpPr/>
          <p:nvPr/>
        </p:nvSpPr>
        <p:spPr>
          <a:xfrm rot="17577639">
            <a:off x="8326313" y="4555384"/>
            <a:ext cx="98147" cy="121972"/>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箭头: 下弧形 38">
            <a:extLst>
              <a:ext uri="{FF2B5EF4-FFF2-40B4-BE49-F238E27FC236}">
                <a16:creationId xmlns:a16="http://schemas.microsoft.com/office/drawing/2014/main" id="{C5FEB003-2F73-4E6D-B640-13AD012839AF}"/>
              </a:ext>
            </a:extLst>
          </p:cNvPr>
          <p:cNvSpPr/>
          <p:nvPr/>
        </p:nvSpPr>
        <p:spPr>
          <a:xfrm rot="10800000">
            <a:off x="8090807" y="4658332"/>
            <a:ext cx="995730" cy="357661"/>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0" name="文本框 39">
            <a:extLst>
              <a:ext uri="{FF2B5EF4-FFF2-40B4-BE49-F238E27FC236}">
                <a16:creationId xmlns:a16="http://schemas.microsoft.com/office/drawing/2014/main" id="{143DC98C-984F-4DCE-A02C-AF66F7241747}"/>
              </a:ext>
            </a:extLst>
          </p:cNvPr>
          <p:cNvSpPr txBox="1"/>
          <p:nvPr/>
        </p:nvSpPr>
        <p:spPr>
          <a:xfrm>
            <a:off x="8383165" y="4795600"/>
            <a:ext cx="680471" cy="369332"/>
          </a:xfrm>
          <a:prstGeom prst="rect">
            <a:avLst/>
          </a:prstGeom>
          <a:noFill/>
        </p:spPr>
        <p:txBody>
          <a:bodyPr wrap="square" rtlCol="0">
            <a:spAutoFit/>
          </a:bodyPr>
          <a:lstStyle/>
          <a:p>
            <a:r>
              <a:rPr lang="en-US" altLang="zh-CN" dirty="0"/>
              <a:t>Na</a:t>
            </a:r>
            <a:endParaRPr lang="zh-CN" altLang="en-US" dirty="0"/>
          </a:p>
        </p:txBody>
      </p:sp>
      <p:pic>
        <p:nvPicPr>
          <p:cNvPr id="42" name="图片 41">
            <a:extLst>
              <a:ext uri="{FF2B5EF4-FFF2-40B4-BE49-F238E27FC236}">
                <a16:creationId xmlns:a16="http://schemas.microsoft.com/office/drawing/2014/main" id="{1BB95972-B644-4BAF-A261-0F8FCEA37836}"/>
              </a:ext>
            </a:extLst>
          </p:cNvPr>
          <p:cNvPicPr>
            <a:picLocks noChangeAspect="1"/>
          </p:cNvPicPr>
          <p:nvPr/>
        </p:nvPicPr>
        <p:blipFill>
          <a:blip r:embed="rId5"/>
          <a:stretch>
            <a:fillRect/>
          </a:stretch>
        </p:blipFill>
        <p:spPr>
          <a:xfrm>
            <a:off x="1570336" y="1760854"/>
            <a:ext cx="4340550" cy="4551857"/>
          </a:xfrm>
          <a:prstGeom prst="rect">
            <a:avLst/>
          </a:prstGeom>
        </p:spPr>
      </p:pic>
      <p:pic>
        <p:nvPicPr>
          <p:cNvPr id="44" name="图片 43">
            <a:extLst>
              <a:ext uri="{FF2B5EF4-FFF2-40B4-BE49-F238E27FC236}">
                <a16:creationId xmlns:a16="http://schemas.microsoft.com/office/drawing/2014/main" id="{C4C3871F-7B94-49D8-BE25-C8A028CA7BD5}"/>
              </a:ext>
            </a:extLst>
          </p:cNvPr>
          <p:cNvPicPr>
            <a:picLocks noChangeAspect="1"/>
          </p:cNvPicPr>
          <p:nvPr/>
        </p:nvPicPr>
        <p:blipFill>
          <a:blip r:embed="rId6"/>
          <a:stretch>
            <a:fillRect/>
          </a:stretch>
        </p:blipFill>
        <p:spPr>
          <a:xfrm>
            <a:off x="1459156" y="982968"/>
            <a:ext cx="5609859" cy="693432"/>
          </a:xfrm>
          <a:prstGeom prst="rect">
            <a:avLst/>
          </a:prstGeom>
        </p:spPr>
      </p:pic>
    </p:spTree>
    <p:extLst>
      <p:ext uri="{BB962C8B-B14F-4D97-AF65-F5344CB8AC3E}">
        <p14:creationId xmlns:p14="http://schemas.microsoft.com/office/powerpoint/2010/main" val="2608271161"/>
      </p:ext>
    </p:extLst>
  </p:cSld>
  <p:clrMapOvr>
    <a:masterClrMapping/>
  </p:clrMapOvr>
  <p:transition spd="slow">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3" cstate="print">
            <a:extLst>
              <a:ext uri="{28A0092B-C50C-407E-A947-70E740481C1C}">
                <a14:useLocalDpi xmlns:a14="http://schemas.microsoft.com/office/drawing/2010/main" val="0"/>
              </a:ext>
            </a:extLst>
          </a:blip>
          <a:srcRect b="11429"/>
          <a:stretch/>
        </p:blipFill>
        <p:spPr>
          <a:xfrm>
            <a:off x="315988" y="274023"/>
            <a:ext cx="924619" cy="816428"/>
          </a:xfrm>
          <a:prstGeom prst="rect">
            <a:avLst/>
          </a:prstGeom>
        </p:spPr>
      </p:pic>
      <p:pic>
        <p:nvPicPr>
          <p:cNvPr id="6" name="图片 5"/>
          <p:cNvPicPr>
            <a:picLocks noChangeAspect="1"/>
          </p:cNvPicPr>
          <p:nvPr/>
        </p:nvPicPr>
        <p:blipFill rotWithShape="1">
          <a:blip r:embed="rId4">
            <a:extLst>
              <a:ext uri="{28A0092B-C50C-407E-A947-70E740481C1C}">
                <a14:useLocalDpi xmlns:a14="http://schemas.microsoft.com/office/drawing/2010/main" val="0"/>
              </a:ext>
            </a:extLst>
          </a:blip>
          <a:srcRect b="5873"/>
          <a:stretch/>
        </p:blipFill>
        <p:spPr>
          <a:xfrm>
            <a:off x="8416294" y="811762"/>
            <a:ext cx="3775706" cy="4738611"/>
          </a:xfrm>
          <a:prstGeom prst="rect">
            <a:avLst/>
          </a:prstGeom>
        </p:spPr>
      </p:pic>
      <p:sp>
        <p:nvSpPr>
          <p:cNvPr id="7" name="文本框 6"/>
          <p:cNvSpPr txBox="1"/>
          <p:nvPr/>
        </p:nvSpPr>
        <p:spPr>
          <a:xfrm>
            <a:off x="1240607" y="2894660"/>
            <a:ext cx="6419073" cy="871392"/>
          </a:xfrm>
          <a:prstGeom prst="rect">
            <a:avLst/>
          </a:prstGeom>
          <a:noFill/>
        </p:spPr>
        <p:txBody>
          <a:bodyPr wrap="square" rtlCol="0">
            <a:spAutoFit/>
          </a:bodyPr>
          <a:lstStyle/>
          <a:p>
            <a:pPr>
              <a:lnSpc>
                <a:spcPct val="150000"/>
              </a:lnSpc>
            </a:pPr>
            <a:r>
              <a:rPr lang="zh-CN" altLang="en-US" sz="4000" dirty="0">
                <a:solidFill>
                  <a:srgbClr val="3975B2"/>
                </a:solidFill>
                <a:latin typeface="幼圆" panose="02010509060101010101" pitchFamily="49" charset="-122"/>
                <a:ea typeface="幼圆" panose="02010509060101010101" pitchFamily="49" charset="-122"/>
              </a:rPr>
              <a:t>从入门到放弃，然后再入门。</a:t>
            </a:r>
          </a:p>
        </p:txBody>
      </p:sp>
      <p:sp>
        <p:nvSpPr>
          <p:cNvPr id="5" name="文本框 4">
            <a:extLst>
              <a:ext uri="{FF2B5EF4-FFF2-40B4-BE49-F238E27FC236}">
                <a16:creationId xmlns:a16="http://schemas.microsoft.com/office/drawing/2014/main" id="{6E07BF4D-5B4C-4801-93E6-634C19AFA772}"/>
              </a:ext>
            </a:extLst>
          </p:cNvPr>
          <p:cNvSpPr txBox="1"/>
          <p:nvPr/>
        </p:nvSpPr>
        <p:spPr>
          <a:xfrm>
            <a:off x="1240607" y="389850"/>
            <a:ext cx="4716356" cy="584775"/>
          </a:xfrm>
          <a:prstGeom prst="rect">
            <a:avLst/>
          </a:prstGeom>
          <a:noFill/>
        </p:spPr>
        <p:txBody>
          <a:bodyPr wrap="none" rtlCol="0">
            <a:spAutoFit/>
          </a:bodyPr>
          <a:lstStyle/>
          <a:p>
            <a:r>
              <a:rPr lang="zh-CN" altLang="en-US" sz="3200" b="1" dirty="0">
                <a:solidFill>
                  <a:srgbClr val="3975B2"/>
                </a:solidFill>
                <a:latin typeface="幼圆" panose="02010509060101010101" pitchFamily="49" charset="-122"/>
                <a:ea typeface="幼圆" panose="02010509060101010101" pitchFamily="49" charset="-122"/>
              </a:rPr>
              <a:t>来流体组最大的心得体会</a:t>
            </a:r>
          </a:p>
        </p:txBody>
      </p:sp>
    </p:spTree>
    <p:extLst>
      <p:ext uri="{BB962C8B-B14F-4D97-AF65-F5344CB8AC3E}">
        <p14:creationId xmlns:p14="http://schemas.microsoft.com/office/powerpoint/2010/main" val="3288034682"/>
      </p:ext>
    </p:extLst>
  </p:cSld>
  <p:clrMapOvr>
    <a:masterClrMapping/>
  </p:clrMapOvr>
  <p:transition spd="slow">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3" cstate="print">
            <a:extLst>
              <a:ext uri="{28A0092B-C50C-407E-A947-70E740481C1C}">
                <a14:useLocalDpi xmlns:a14="http://schemas.microsoft.com/office/drawing/2010/main" val="0"/>
              </a:ext>
            </a:extLst>
          </a:blip>
          <a:srcRect b="11429"/>
          <a:stretch/>
        </p:blipFill>
        <p:spPr>
          <a:xfrm>
            <a:off x="315988" y="274023"/>
            <a:ext cx="924619" cy="816428"/>
          </a:xfrm>
          <a:prstGeom prst="rect">
            <a:avLst/>
          </a:prstGeom>
        </p:spPr>
      </p:pic>
      <p:sp>
        <p:nvSpPr>
          <p:cNvPr id="2" name="文本框 1">
            <a:extLst>
              <a:ext uri="{FF2B5EF4-FFF2-40B4-BE49-F238E27FC236}">
                <a16:creationId xmlns:a16="http://schemas.microsoft.com/office/drawing/2014/main" id="{2DE81D2B-A502-4C3E-8EBB-18204C01FF52}"/>
              </a:ext>
            </a:extLst>
          </p:cNvPr>
          <p:cNvSpPr txBox="1"/>
          <p:nvPr/>
        </p:nvSpPr>
        <p:spPr>
          <a:xfrm>
            <a:off x="1605641" y="97462"/>
            <a:ext cx="8980718" cy="584775"/>
          </a:xfrm>
          <a:prstGeom prst="rect">
            <a:avLst/>
          </a:prstGeom>
          <a:noFill/>
        </p:spPr>
        <p:txBody>
          <a:bodyPr wrap="square" rtlCol="0">
            <a:spAutoFit/>
          </a:bodyPr>
          <a:lstStyle/>
          <a:p>
            <a:r>
              <a:rPr lang="zh-CN" altLang="en-US" sz="3200" dirty="0">
                <a:solidFill>
                  <a:schemeClr val="accent1"/>
                </a:solidFill>
                <a:latin typeface="幼圆" panose="02010509060101010101" pitchFamily="49" charset="-122"/>
                <a:ea typeface="幼圆" panose="02010509060101010101" pitchFamily="49" charset="-122"/>
              </a:rPr>
              <a:t>对气泡的研究和思考：成核现象</a:t>
            </a:r>
            <a:r>
              <a:rPr lang="en-US" altLang="zh-CN" sz="3200" dirty="0">
                <a:solidFill>
                  <a:schemeClr val="accent1"/>
                </a:solidFill>
                <a:latin typeface="幼圆" panose="02010509060101010101" pitchFamily="49" charset="-122"/>
                <a:ea typeface="幼圆" panose="02010509060101010101" pitchFamily="49" charset="-122"/>
              </a:rPr>
              <a:t>:</a:t>
            </a:r>
            <a:r>
              <a:rPr lang="en-US" altLang="zh-CN" sz="3200" dirty="0">
                <a:solidFill>
                  <a:srgbClr val="FF0000"/>
                </a:solidFill>
                <a:latin typeface="幼圆" panose="02010509060101010101" pitchFamily="49" charset="-122"/>
                <a:ea typeface="幼圆" panose="02010509060101010101" pitchFamily="49" charset="-122"/>
              </a:rPr>
              <a:t>Na</a:t>
            </a:r>
            <a:r>
              <a:rPr lang="zh-CN" altLang="en-US" sz="3200" dirty="0">
                <a:solidFill>
                  <a:srgbClr val="FF0000"/>
                </a:solidFill>
                <a:latin typeface="幼圆" panose="02010509060101010101" pitchFamily="49" charset="-122"/>
                <a:ea typeface="幼圆" panose="02010509060101010101" pitchFamily="49" charset="-122"/>
              </a:rPr>
              <a:t>的求法？？</a:t>
            </a:r>
          </a:p>
        </p:txBody>
      </p:sp>
      <p:grpSp>
        <p:nvGrpSpPr>
          <p:cNvPr id="41" name="组合 40">
            <a:extLst>
              <a:ext uri="{FF2B5EF4-FFF2-40B4-BE49-F238E27FC236}">
                <a16:creationId xmlns:a16="http://schemas.microsoft.com/office/drawing/2014/main" id="{E1E88A80-BC63-40F2-AD86-DEB5F1F08842}"/>
              </a:ext>
            </a:extLst>
          </p:cNvPr>
          <p:cNvGrpSpPr/>
          <p:nvPr/>
        </p:nvGrpSpPr>
        <p:grpSpPr>
          <a:xfrm>
            <a:off x="306796" y="1235793"/>
            <a:ext cx="11010369" cy="4863447"/>
            <a:chOff x="306796" y="1235793"/>
            <a:chExt cx="11010369" cy="4863447"/>
          </a:xfrm>
        </p:grpSpPr>
        <p:grpSp>
          <p:nvGrpSpPr>
            <p:cNvPr id="16" name="组合 15">
              <a:extLst>
                <a:ext uri="{FF2B5EF4-FFF2-40B4-BE49-F238E27FC236}">
                  <a16:creationId xmlns:a16="http://schemas.microsoft.com/office/drawing/2014/main" id="{1F550E4E-89F8-41BC-9074-5F022877F4DB}"/>
                </a:ext>
              </a:extLst>
            </p:cNvPr>
            <p:cNvGrpSpPr/>
            <p:nvPr/>
          </p:nvGrpSpPr>
          <p:grpSpPr>
            <a:xfrm>
              <a:off x="306796" y="1235793"/>
              <a:ext cx="8135081" cy="4855040"/>
              <a:chOff x="82063" y="1090451"/>
              <a:chExt cx="8135081" cy="4855040"/>
            </a:xfrm>
          </p:grpSpPr>
          <p:grpSp>
            <p:nvGrpSpPr>
              <p:cNvPr id="27" name="组合 26">
                <a:extLst>
                  <a:ext uri="{FF2B5EF4-FFF2-40B4-BE49-F238E27FC236}">
                    <a16:creationId xmlns:a16="http://schemas.microsoft.com/office/drawing/2014/main" id="{8F9F3708-9FBA-47A9-860E-4818B288799F}"/>
                  </a:ext>
                </a:extLst>
              </p:cNvPr>
              <p:cNvGrpSpPr/>
              <p:nvPr/>
            </p:nvGrpSpPr>
            <p:grpSpPr>
              <a:xfrm>
                <a:off x="2521194" y="1090451"/>
                <a:ext cx="5695950" cy="1152525"/>
                <a:chOff x="3048312" y="3629207"/>
                <a:chExt cx="5695950" cy="1152525"/>
              </a:xfrm>
            </p:grpSpPr>
            <p:pic>
              <p:nvPicPr>
                <p:cNvPr id="28" name="图片 27">
                  <a:extLst>
                    <a:ext uri="{FF2B5EF4-FFF2-40B4-BE49-F238E27FC236}">
                      <a16:creationId xmlns:a16="http://schemas.microsoft.com/office/drawing/2014/main" id="{295723A1-0372-44E6-AFCE-F3AA43261810}"/>
                    </a:ext>
                  </a:extLst>
                </p:cNvPr>
                <p:cNvPicPr>
                  <a:picLocks noChangeAspect="1"/>
                </p:cNvPicPr>
                <p:nvPr/>
              </p:nvPicPr>
              <p:blipFill>
                <a:blip r:embed="rId4"/>
                <a:stretch>
                  <a:fillRect/>
                </a:stretch>
              </p:blipFill>
              <p:spPr>
                <a:xfrm>
                  <a:off x="3048312" y="3629207"/>
                  <a:ext cx="5695950" cy="1152525"/>
                </a:xfrm>
                <a:prstGeom prst="rect">
                  <a:avLst/>
                </a:prstGeom>
              </p:spPr>
            </p:pic>
            <p:sp>
              <p:nvSpPr>
                <p:cNvPr id="29" name="椭圆 28">
                  <a:extLst>
                    <a:ext uri="{FF2B5EF4-FFF2-40B4-BE49-F238E27FC236}">
                      <a16:creationId xmlns:a16="http://schemas.microsoft.com/office/drawing/2014/main" id="{4D5427D3-8A20-45CF-9D80-91177054666D}"/>
                    </a:ext>
                  </a:extLst>
                </p:cNvPr>
                <p:cNvSpPr/>
                <p:nvPr/>
              </p:nvSpPr>
              <p:spPr>
                <a:xfrm>
                  <a:off x="7338646" y="3845169"/>
                  <a:ext cx="445477" cy="820616"/>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文本框 2">
                <a:extLst>
                  <a:ext uri="{FF2B5EF4-FFF2-40B4-BE49-F238E27FC236}">
                    <a16:creationId xmlns:a16="http://schemas.microsoft.com/office/drawing/2014/main" id="{FF1860C1-F185-4364-BBE1-8015B469FC9C}"/>
                  </a:ext>
                </a:extLst>
              </p:cNvPr>
              <p:cNvSpPr txBox="1"/>
              <p:nvPr/>
            </p:nvSpPr>
            <p:spPr>
              <a:xfrm>
                <a:off x="480647" y="2254699"/>
                <a:ext cx="6213231" cy="584775"/>
              </a:xfrm>
              <a:prstGeom prst="rect">
                <a:avLst/>
              </a:prstGeom>
              <a:noFill/>
            </p:spPr>
            <p:txBody>
              <a:bodyPr wrap="square" rtlCol="0">
                <a:spAutoFit/>
              </a:bodyPr>
              <a:lstStyle/>
              <a:p>
                <a:r>
                  <a:rPr lang="zh-CN" altLang="en-US" sz="3200" dirty="0"/>
                  <a:t>问题：如何求解</a:t>
                </a:r>
                <a:r>
                  <a:rPr lang="en-US" altLang="zh-CN" sz="3200" dirty="0"/>
                  <a:t>Na??</a:t>
                </a:r>
                <a:endParaRPr lang="zh-CN" altLang="en-US" sz="3200" dirty="0"/>
              </a:p>
            </p:txBody>
          </p:sp>
          <p:sp>
            <p:nvSpPr>
              <p:cNvPr id="5" name="矩形 4">
                <a:extLst>
                  <a:ext uri="{FF2B5EF4-FFF2-40B4-BE49-F238E27FC236}">
                    <a16:creationId xmlns:a16="http://schemas.microsoft.com/office/drawing/2014/main" id="{4B30DC79-1180-480E-B28F-C89A4330A59C}"/>
                  </a:ext>
                </a:extLst>
              </p:cNvPr>
              <p:cNvSpPr/>
              <p:nvPr/>
            </p:nvSpPr>
            <p:spPr>
              <a:xfrm>
                <a:off x="82063" y="3083169"/>
                <a:ext cx="6869722" cy="2862322"/>
              </a:xfrm>
              <a:prstGeom prst="rect">
                <a:avLst/>
              </a:prstGeom>
            </p:spPr>
            <p:txBody>
              <a:bodyPr wrap="square">
                <a:spAutoFit/>
              </a:bodyPr>
              <a:lstStyle/>
              <a:p>
                <a:r>
                  <a:rPr lang="en-US" altLang="zh-CN" sz="2000" dirty="0"/>
                  <a:t>Suppose Na is the gas to be subtracted instead of the remaining gas in water particle , so how can I determine the Na or </a:t>
                </a:r>
                <a:r>
                  <a:rPr lang="en-US" altLang="zh-CN" sz="2000" dirty="0" err="1"/>
                  <a:t>Ea</a:t>
                </a:r>
                <a:r>
                  <a:rPr lang="en-US" altLang="zh-CN" sz="2000" dirty="0"/>
                  <a:t> in equation (8) ?  Now my guess is when the water particles are close to the nucleation site, the relationship between the gas in water particles and time may be a half-life function as shown in the figure below. This results in a slower bubble generation rate over time and it takes longer for enough gas to be collected at the nucleation site in order to create the minimum bubble size . </a:t>
                </a:r>
                <a:r>
                  <a:rPr lang="en-US" altLang="zh-CN" sz="2000" b="1" dirty="0">
                    <a:solidFill>
                      <a:srgbClr val="FF0000"/>
                    </a:solidFill>
                  </a:rPr>
                  <a:t>Is this understanding right?</a:t>
                </a:r>
                <a:endParaRPr lang="zh-CN" altLang="en-US" sz="2000" b="1" dirty="0">
                  <a:solidFill>
                    <a:srgbClr val="FF0000"/>
                  </a:solidFill>
                </a:endParaRPr>
              </a:p>
            </p:txBody>
          </p:sp>
        </p:grpSp>
        <p:pic>
          <p:nvPicPr>
            <p:cNvPr id="6" name="图片 5">
              <a:extLst>
                <a:ext uri="{FF2B5EF4-FFF2-40B4-BE49-F238E27FC236}">
                  <a16:creationId xmlns:a16="http://schemas.microsoft.com/office/drawing/2014/main" id="{AE05352A-CA12-4238-B937-5FFD28298681}"/>
                </a:ext>
              </a:extLst>
            </p:cNvPr>
            <p:cNvPicPr>
              <a:picLocks noChangeAspect="1"/>
            </p:cNvPicPr>
            <p:nvPr/>
          </p:nvPicPr>
          <p:blipFill>
            <a:blip r:embed="rId5"/>
            <a:stretch>
              <a:fillRect/>
            </a:stretch>
          </p:blipFill>
          <p:spPr>
            <a:xfrm>
              <a:off x="7697665" y="2651190"/>
              <a:ext cx="3619500" cy="3448050"/>
            </a:xfrm>
            <a:prstGeom prst="rect">
              <a:avLst/>
            </a:prstGeom>
          </p:spPr>
        </p:pic>
      </p:grpSp>
      <p:grpSp>
        <p:nvGrpSpPr>
          <p:cNvPr id="43" name="组合 42">
            <a:extLst>
              <a:ext uri="{FF2B5EF4-FFF2-40B4-BE49-F238E27FC236}">
                <a16:creationId xmlns:a16="http://schemas.microsoft.com/office/drawing/2014/main" id="{767C2366-6A52-46FC-B8BE-24E71BA4D3FA}"/>
              </a:ext>
            </a:extLst>
          </p:cNvPr>
          <p:cNvGrpSpPr/>
          <p:nvPr/>
        </p:nvGrpSpPr>
        <p:grpSpPr>
          <a:xfrm>
            <a:off x="306796" y="1277215"/>
            <a:ext cx="11805961" cy="4797326"/>
            <a:chOff x="306796" y="1221370"/>
            <a:chExt cx="11805961" cy="4797326"/>
          </a:xfrm>
        </p:grpSpPr>
        <p:pic>
          <p:nvPicPr>
            <p:cNvPr id="7" name="图片 6">
              <a:extLst>
                <a:ext uri="{FF2B5EF4-FFF2-40B4-BE49-F238E27FC236}">
                  <a16:creationId xmlns:a16="http://schemas.microsoft.com/office/drawing/2014/main" id="{74A18682-3C33-4BB1-AE4B-527FC0D92BF0}"/>
                </a:ext>
              </a:extLst>
            </p:cNvPr>
            <p:cNvPicPr>
              <a:picLocks noChangeAspect="1"/>
            </p:cNvPicPr>
            <p:nvPr/>
          </p:nvPicPr>
          <p:blipFill>
            <a:blip r:embed="rId6"/>
            <a:stretch>
              <a:fillRect/>
            </a:stretch>
          </p:blipFill>
          <p:spPr>
            <a:xfrm>
              <a:off x="3819738" y="2126480"/>
              <a:ext cx="3979682" cy="3892216"/>
            </a:xfrm>
            <a:prstGeom prst="rect">
              <a:avLst/>
            </a:prstGeom>
          </p:spPr>
        </p:pic>
        <p:pic>
          <p:nvPicPr>
            <p:cNvPr id="8" name="图片 7">
              <a:extLst>
                <a:ext uri="{FF2B5EF4-FFF2-40B4-BE49-F238E27FC236}">
                  <a16:creationId xmlns:a16="http://schemas.microsoft.com/office/drawing/2014/main" id="{DB0DB72D-7958-4BDC-A94F-E74A49517910}"/>
                </a:ext>
              </a:extLst>
            </p:cNvPr>
            <p:cNvPicPr>
              <a:picLocks noChangeAspect="1"/>
            </p:cNvPicPr>
            <p:nvPr/>
          </p:nvPicPr>
          <p:blipFill>
            <a:blip r:embed="rId7"/>
            <a:stretch>
              <a:fillRect/>
            </a:stretch>
          </p:blipFill>
          <p:spPr>
            <a:xfrm>
              <a:off x="306796" y="1221370"/>
              <a:ext cx="11805961" cy="890687"/>
            </a:xfrm>
            <a:prstGeom prst="rect">
              <a:avLst/>
            </a:prstGeom>
          </p:spPr>
        </p:pic>
      </p:grpSp>
    </p:spTree>
    <p:extLst>
      <p:ext uri="{BB962C8B-B14F-4D97-AF65-F5344CB8AC3E}">
        <p14:creationId xmlns:p14="http://schemas.microsoft.com/office/powerpoint/2010/main" val="3250313227"/>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41"/>
                                        </p:tgtEl>
                                        <p:attrNameLst>
                                          <p:attrName>style.visibility</p:attrName>
                                        </p:attrNameLst>
                                      </p:cBhvr>
                                      <p:to>
                                        <p:strVal val="hidden"/>
                                      </p:to>
                                    </p:set>
                                  </p:childTnLst>
                                </p:cTn>
                              </p:par>
                            </p:childTnLst>
                          </p:cTn>
                        </p:par>
                        <p:par>
                          <p:cTn id="11" fill="hold">
                            <p:stCondLst>
                              <p:cond delay="0"/>
                            </p:stCondLst>
                            <p:childTnLst>
                              <p:par>
                                <p:cTn id="12" presetID="1" presetClass="entr" presetSubtype="0" fill="hold" nodeType="afterEffect">
                                  <p:stCondLst>
                                    <p:cond delay="0"/>
                                  </p:stCondLst>
                                  <p:childTnLst>
                                    <p:set>
                                      <p:cBhvr>
                                        <p:cTn id="13"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3" cstate="print">
            <a:extLst>
              <a:ext uri="{28A0092B-C50C-407E-A947-70E740481C1C}">
                <a14:useLocalDpi xmlns:a14="http://schemas.microsoft.com/office/drawing/2010/main" val="0"/>
              </a:ext>
            </a:extLst>
          </a:blip>
          <a:srcRect b="11429"/>
          <a:stretch/>
        </p:blipFill>
        <p:spPr>
          <a:xfrm>
            <a:off x="315988" y="274023"/>
            <a:ext cx="924619" cy="816428"/>
          </a:xfrm>
          <a:prstGeom prst="rect">
            <a:avLst/>
          </a:prstGeom>
        </p:spPr>
      </p:pic>
      <p:sp>
        <p:nvSpPr>
          <p:cNvPr id="2" name="文本框 1">
            <a:extLst>
              <a:ext uri="{FF2B5EF4-FFF2-40B4-BE49-F238E27FC236}">
                <a16:creationId xmlns:a16="http://schemas.microsoft.com/office/drawing/2014/main" id="{2DE81D2B-A502-4C3E-8EBB-18204C01FF52}"/>
              </a:ext>
            </a:extLst>
          </p:cNvPr>
          <p:cNvSpPr txBox="1"/>
          <p:nvPr/>
        </p:nvSpPr>
        <p:spPr>
          <a:xfrm>
            <a:off x="1605641" y="97462"/>
            <a:ext cx="8980718" cy="584775"/>
          </a:xfrm>
          <a:prstGeom prst="rect">
            <a:avLst/>
          </a:prstGeom>
          <a:noFill/>
        </p:spPr>
        <p:txBody>
          <a:bodyPr wrap="square" rtlCol="0">
            <a:spAutoFit/>
          </a:bodyPr>
          <a:lstStyle/>
          <a:p>
            <a:r>
              <a:rPr lang="zh-CN" altLang="en-US" sz="3200" dirty="0">
                <a:solidFill>
                  <a:schemeClr val="accent1"/>
                </a:solidFill>
                <a:latin typeface="幼圆" panose="02010509060101010101" pitchFamily="49" charset="-122"/>
                <a:ea typeface="幼圆" panose="02010509060101010101" pitchFamily="49" charset="-122"/>
              </a:rPr>
              <a:t>对气泡的研究和思考：成核现象</a:t>
            </a:r>
            <a:r>
              <a:rPr lang="en-US" altLang="zh-CN" sz="3200" dirty="0">
                <a:solidFill>
                  <a:schemeClr val="accent1"/>
                </a:solidFill>
                <a:latin typeface="幼圆" panose="02010509060101010101" pitchFamily="49" charset="-122"/>
                <a:ea typeface="幼圆" panose="02010509060101010101" pitchFamily="49" charset="-122"/>
              </a:rPr>
              <a:t>:</a:t>
            </a:r>
            <a:endParaRPr lang="zh-CN" altLang="en-US" sz="3200" dirty="0">
              <a:solidFill>
                <a:srgbClr val="FF0000"/>
              </a:solidFill>
              <a:latin typeface="幼圆" panose="02010509060101010101" pitchFamily="49" charset="-122"/>
              <a:ea typeface="幼圆" panose="02010509060101010101" pitchFamily="49" charset="-122"/>
            </a:endParaRPr>
          </a:p>
        </p:txBody>
      </p:sp>
      <p:sp>
        <p:nvSpPr>
          <p:cNvPr id="9" name="椭圆 8">
            <a:extLst>
              <a:ext uri="{FF2B5EF4-FFF2-40B4-BE49-F238E27FC236}">
                <a16:creationId xmlns:a16="http://schemas.microsoft.com/office/drawing/2014/main" id="{37B3734A-C734-4580-952D-5596A638F1BD}"/>
              </a:ext>
            </a:extLst>
          </p:cNvPr>
          <p:cNvSpPr/>
          <p:nvPr/>
        </p:nvSpPr>
        <p:spPr>
          <a:xfrm rot="17577639">
            <a:off x="8015258" y="3970889"/>
            <a:ext cx="281354" cy="293076"/>
          </a:xfrm>
          <a:prstGeom prst="ellipse">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F8B31C7C-ADE1-466A-A264-F348ADA4EC08}"/>
              </a:ext>
            </a:extLst>
          </p:cNvPr>
          <p:cNvSpPr/>
          <p:nvPr/>
        </p:nvSpPr>
        <p:spPr>
          <a:xfrm rot="17577639">
            <a:off x="7991812" y="4334448"/>
            <a:ext cx="281354" cy="293076"/>
          </a:xfrm>
          <a:prstGeom prst="ellipse">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a:extLst>
              <a:ext uri="{FF2B5EF4-FFF2-40B4-BE49-F238E27FC236}">
                <a16:creationId xmlns:a16="http://schemas.microsoft.com/office/drawing/2014/main" id="{B0216207-EBCC-46FE-8531-4798AC5060DB}"/>
              </a:ext>
            </a:extLst>
          </p:cNvPr>
          <p:cNvSpPr/>
          <p:nvPr/>
        </p:nvSpPr>
        <p:spPr>
          <a:xfrm rot="17577639">
            <a:off x="8003535" y="4698007"/>
            <a:ext cx="281354" cy="293076"/>
          </a:xfrm>
          <a:prstGeom prst="ellipse">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a:extLst>
              <a:ext uri="{FF2B5EF4-FFF2-40B4-BE49-F238E27FC236}">
                <a16:creationId xmlns:a16="http://schemas.microsoft.com/office/drawing/2014/main" id="{091E6854-F823-4228-9360-FE63932C369C}"/>
              </a:ext>
            </a:extLst>
          </p:cNvPr>
          <p:cNvSpPr/>
          <p:nvPr/>
        </p:nvSpPr>
        <p:spPr>
          <a:xfrm rot="17577639">
            <a:off x="7991812" y="5061566"/>
            <a:ext cx="281354" cy="293076"/>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a:extLst>
              <a:ext uri="{FF2B5EF4-FFF2-40B4-BE49-F238E27FC236}">
                <a16:creationId xmlns:a16="http://schemas.microsoft.com/office/drawing/2014/main" id="{37B3734A-C734-4580-952D-5596A638F1BD}"/>
              </a:ext>
            </a:extLst>
          </p:cNvPr>
          <p:cNvSpPr/>
          <p:nvPr/>
        </p:nvSpPr>
        <p:spPr>
          <a:xfrm rot="17577639">
            <a:off x="7980089" y="5494064"/>
            <a:ext cx="281354" cy="293076"/>
          </a:xfrm>
          <a:prstGeom prst="ellipse">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4" name="椭圆 13">
            <a:extLst>
              <a:ext uri="{FF2B5EF4-FFF2-40B4-BE49-F238E27FC236}">
                <a16:creationId xmlns:a16="http://schemas.microsoft.com/office/drawing/2014/main" id="{37B3734A-C734-4580-952D-5596A638F1BD}"/>
              </a:ext>
            </a:extLst>
          </p:cNvPr>
          <p:cNvSpPr/>
          <p:nvPr/>
        </p:nvSpPr>
        <p:spPr>
          <a:xfrm rot="17577639">
            <a:off x="7910019" y="5899325"/>
            <a:ext cx="281354" cy="293076"/>
          </a:xfrm>
          <a:prstGeom prst="ellipse">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5" name="椭圆 14">
            <a:extLst>
              <a:ext uri="{FF2B5EF4-FFF2-40B4-BE49-F238E27FC236}">
                <a16:creationId xmlns:a16="http://schemas.microsoft.com/office/drawing/2014/main" id="{37B3734A-C734-4580-952D-5596A638F1BD}"/>
              </a:ext>
            </a:extLst>
          </p:cNvPr>
          <p:cNvSpPr/>
          <p:nvPr/>
        </p:nvSpPr>
        <p:spPr>
          <a:xfrm>
            <a:off x="9215488" y="5995506"/>
            <a:ext cx="281354" cy="293076"/>
          </a:xfrm>
          <a:prstGeom prst="ellipse">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7" name="椭圆 16">
            <a:extLst>
              <a:ext uri="{FF2B5EF4-FFF2-40B4-BE49-F238E27FC236}">
                <a16:creationId xmlns:a16="http://schemas.microsoft.com/office/drawing/2014/main" id="{37B3734A-C734-4580-952D-5596A638F1BD}"/>
              </a:ext>
            </a:extLst>
          </p:cNvPr>
          <p:cNvSpPr/>
          <p:nvPr/>
        </p:nvSpPr>
        <p:spPr>
          <a:xfrm>
            <a:off x="9683292" y="6011547"/>
            <a:ext cx="281354" cy="293076"/>
          </a:xfrm>
          <a:prstGeom prst="ellipse">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8" name="椭圆 17">
            <a:extLst>
              <a:ext uri="{FF2B5EF4-FFF2-40B4-BE49-F238E27FC236}">
                <a16:creationId xmlns:a16="http://schemas.microsoft.com/office/drawing/2014/main" id="{37B3734A-C734-4580-952D-5596A638F1BD}"/>
              </a:ext>
            </a:extLst>
          </p:cNvPr>
          <p:cNvSpPr/>
          <p:nvPr/>
        </p:nvSpPr>
        <p:spPr>
          <a:xfrm>
            <a:off x="10151096" y="5946686"/>
            <a:ext cx="281354" cy="293076"/>
          </a:xfrm>
          <a:prstGeom prst="ellipse">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9" name="椭圆 18">
            <a:extLst>
              <a:ext uri="{FF2B5EF4-FFF2-40B4-BE49-F238E27FC236}">
                <a16:creationId xmlns:a16="http://schemas.microsoft.com/office/drawing/2014/main" id="{37B3734A-C734-4580-952D-5596A638F1BD}"/>
              </a:ext>
            </a:extLst>
          </p:cNvPr>
          <p:cNvSpPr/>
          <p:nvPr/>
        </p:nvSpPr>
        <p:spPr>
          <a:xfrm>
            <a:off x="10563642" y="5931231"/>
            <a:ext cx="281354" cy="293076"/>
          </a:xfrm>
          <a:prstGeom prst="ellipse">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0" name="椭圆 19">
            <a:extLst>
              <a:ext uri="{FF2B5EF4-FFF2-40B4-BE49-F238E27FC236}">
                <a16:creationId xmlns:a16="http://schemas.microsoft.com/office/drawing/2014/main" id="{37B3734A-C734-4580-952D-5596A638F1BD}"/>
              </a:ext>
            </a:extLst>
          </p:cNvPr>
          <p:cNvSpPr/>
          <p:nvPr/>
        </p:nvSpPr>
        <p:spPr>
          <a:xfrm>
            <a:off x="10575365" y="5557913"/>
            <a:ext cx="281354" cy="293076"/>
          </a:xfrm>
          <a:prstGeom prst="ellipse">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1" name="椭圆 20">
            <a:extLst>
              <a:ext uri="{FF2B5EF4-FFF2-40B4-BE49-F238E27FC236}">
                <a16:creationId xmlns:a16="http://schemas.microsoft.com/office/drawing/2014/main" id="{37B3734A-C734-4580-952D-5596A638F1BD}"/>
              </a:ext>
            </a:extLst>
          </p:cNvPr>
          <p:cNvSpPr/>
          <p:nvPr/>
        </p:nvSpPr>
        <p:spPr>
          <a:xfrm>
            <a:off x="10575365" y="5156881"/>
            <a:ext cx="281354" cy="293076"/>
          </a:xfrm>
          <a:prstGeom prst="ellipse">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2" name="椭圆 21">
            <a:extLst>
              <a:ext uri="{FF2B5EF4-FFF2-40B4-BE49-F238E27FC236}">
                <a16:creationId xmlns:a16="http://schemas.microsoft.com/office/drawing/2014/main" id="{37B3734A-C734-4580-952D-5596A638F1BD}"/>
              </a:ext>
            </a:extLst>
          </p:cNvPr>
          <p:cNvSpPr/>
          <p:nvPr/>
        </p:nvSpPr>
        <p:spPr>
          <a:xfrm>
            <a:off x="10557780" y="4755850"/>
            <a:ext cx="281354" cy="293076"/>
          </a:xfrm>
          <a:prstGeom prst="ellipse">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3" name="椭圆 22">
            <a:extLst>
              <a:ext uri="{FF2B5EF4-FFF2-40B4-BE49-F238E27FC236}">
                <a16:creationId xmlns:a16="http://schemas.microsoft.com/office/drawing/2014/main" id="{37B3734A-C734-4580-952D-5596A638F1BD}"/>
              </a:ext>
            </a:extLst>
          </p:cNvPr>
          <p:cNvSpPr/>
          <p:nvPr/>
        </p:nvSpPr>
        <p:spPr>
          <a:xfrm>
            <a:off x="10540196" y="4351116"/>
            <a:ext cx="281354" cy="293076"/>
          </a:xfrm>
          <a:prstGeom prst="ellipse">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4" name="椭圆 23">
            <a:extLst>
              <a:ext uri="{FF2B5EF4-FFF2-40B4-BE49-F238E27FC236}">
                <a16:creationId xmlns:a16="http://schemas.microsoft.com/office/drawing/2014/main" id="{37B3734A-C734-4580-952D-5596A638F1BD}"/>
              </a:ext>
            </a:extLst>
          </p:cNvPr>
          <p:cNvSpPr/>
          <p:nvPr/>
        </p:nvSpPr>
        <p:spPr>
          <a:xfrm>
            <a:off x="10540196" y="3940806"/>
            <a:ext cx="281354" cy="293076"/>
          </a:xfrm>
          <a:prstGeom prst="ellipse">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5" name="椭圆 24">
            <a:extLst>
              <a:ext uri="{FF2B5EF4-FFF2-40B4-BE49-F238E27FC236}">
                <a16:creationId xmlns:a16="http://schemas.microsoft.com/office/drawing/2014/main" id="{37B3734A-C734-4580-952D-5596A638F1BD}"/>
              </a:ext>
            </a:extLst>
          </p:cNvPr>
          <p:cNvSpPr/>
          <p:nvPr/>
        </p:nvSpPr>
        <p:spPr>
          <a:xfrm rot="17577639">
            <a:off x="8015258" y="3560581"/>
            <a:ext cx="281354" cy="293076"/>
          </a:xfrm>
          <a:prstGeom prst="ellipse">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6" name="椭圆 25">
            <a:extLst>
              <a:ext uri="{FF2B5EF4-FFF2-40B4-BE49-F238E27FC236}">
                <a16:creationId xmlns:a16="http://schemas.microsoft.com/office/drawing/2014/main" id="{D95C60D2-69DB-4D8C-ABB5-E79CBB1DAFDB}"/>
              </a:ext>
            </a:extLst>
          </p:cNvPr>
          <p:cNvSpPr/>
          <p:nvPr/>
        </p:nvSpPr>
        <p:spPr>
          <a:xfrm>
            <a:off x="10575365" y="3567488"/>
            <a:ext cx="281354" cy="293076"/>
          </a:xfrm>
          <a:prstGeom prst="ellipse">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nvGrpSpPr>
          <p:cNvPr id="27" name="组合 26">
            <a:extLst>
              <a:ext uri="{FF2B5EF4-FFF2-40B4-BE49-F238E27FC236}">
                <a16:creationId xmlns:a16="http://schemas.microsoft.com/office/drawing/2014/main" id="{8F9F3708-9FBA-47A9-860E-4818B288799F}"/>
              </a:ext>
            </a:extLst>
          </p:cNvPr>
          <p:cNvGrpSpPr/>
          <p:nvPr/>
        </p:nvGrpSpPr>
        <p:grpSpPr>
          <a:xfrm>
            <a:off x="6496050" y="1910153"/>
            <a:ext cx="5695950" cy="1152525"/>
            <a:chOff x="3048312" y="3629207"/>
            <a:chExt cx="5695950" cy="1152525"/>
          </a:xfrm>
        </p:grpSpPr>
        <p:pic>
          <p:nvPicPr>
            <p:cNvPr id="28" name="图片 27">
              <a:extLst>
                <a:ext uri="{FF2B5EF4-FFF2-40B4-BE49-F238E27FC236}">
                  <a16:creationId xmlns:a16="http://schemas.microsoft.com/office/drawing/2014/main" id="{295723A1-0372-44E6-AFCE-F3AA43261810}"/>
                </a:ext>
              </a:extLst>
            </p:cNvPr>
            <p:cNvPicPr>
              <a:picLocks noChangeAspect="1"/>
            </p:cNvPicPr>
            <p:nvPr/>
          </p:nvPicPr>
          <p:blipFill>
            <a:blip r:embed="rId4"/>
            <a:stretch>
              <a:fillRect/>
            </a:stretch>
          </p:blipFill>
          <p:spPr>
            <a:xfrm>
              <a:off x="3048312" y="3629207"/>
              <a:ext cx="5695950" cy="1152525"/>
            </a:xfrm>
            <a:prstGeom prst="rect">
              <a:avLst/>
            </a:prstGeom>
          </p:spPr>
        </p:pic>
        <p:sp>
          <p:nvSpPr>
            <p:cNvPr id="29" name="椭圆 28">
              <a:extLst>
                <a:ext uri="{FF2B5EF4-FFF2-40B4-BE49-F238E27FC236}">
                  <a16:creationId xmlns:a16="http://schemas.microsoft.com/office/drawing/2014/main" id="{4D5427D3-8A20-45CF-9D80-91177054666D}"/>
                </a:ext>
              </a:extLst>
            </p:cNvPr>
            <p:cNvSpPr/>
            <p:nvPr/>
          </p:nvSpPr>
          <p:spPr>
            <a:xfrm>
              <a:off x="7338646" y="3845169"/>
              <a:ext cx="445477" cy="820616"/>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0" name="椭圆 29">
            <a:extLst>
              <a:ext uri="{FF2B5EF4-FFF2-40B4-BE49-F238E27FC236}">
                <a16:creationId xmlns:a16="http://schemas.microsoft.com/office/drawing/2014/main" id="{F6CF21BD-3242-4E33-894B-524E205F3746}"/>
              </a:ext>
            </a:extLst>
          </p:cNvPr>
          <p:cNvSpPr/>
          <p:nvPr/>
        </p:nvSpPr>
        <p:spPr>
          <a:xfrm>
            <a:off x="9356165" y="4497654"/>
            <a:ext cx="281354" cy="293076"/>
          </a:xfrm>
          <a:prstGeom prst="ellips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p>
        </p:txBody>
      </p:sp>
      <p:sp>
        <p:nvSpPr>
          <p:cNvPr id="31" name="椭圆 30">
            <a:extLst>
              <a:ext uri="{FF2B5EF4-FFF2-40B4-BE49-F238E27FC236}">
                <a16:creationId xmlns:a16="http://schemas.microsoft.com/office/drawing/2014/main" id="{5CB2AD09-FE91-4D4B-B046-E42386B597FE}"/>
              </a:ext>
            </a:extLst>
          </p:cNvPr>
          <p:cNvSpPr/>
          <p:nvPr/>
        </p:nvSpPr>
        <p:spPr>
          <a:xfrm>
            <a:off x="10092113" y="5061566"/>
            <a:ext cx="281354" cy="293076"/>
          </a:xfrm>
          <a:prstGeom prst="ellips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32" name="椭圆 31">
            <a:extLst>
              <a:ext uri="{FF2B5EF4-FFF2-40B4-BE49-F238E27FC236}">
                <a16:creationId xmlns:a16="http://schemas.microsoft.com/office/drawing/2014/main" id="{204310D9-A991-4DC9-8263-64884D02FF2E}"/>
              </a:ext>
            </a:extLst>
          </p:cNvPr>
          <p:cNvSpPr/>
          <p:nvPr/>
        </p:nvSpPr>
        <p:spPr>
          <a:xfrm>
            <a:off x="9102559" y="5101724"/>
            <a:ext cx="281354" cy="293076"/>
          </a:xfrm>
          <a:prstGeom prst="ellips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33" name="椭圆 32">
            <a:extLst>
              <a:ext uri="{FF2B5EF4-FFF2-40B4-BE49-F238E27FC236}">
                <a16:creationId xmlns:a16="http://schemas.microsoft.com/office/drawing/2014/main" id="{090338DC-FAC8-4349-AE0C-0B1AF205289A}"/>
              </a:ext>
            </a:extLst>
          </p:cNvPr>
          <p:cNvSpPr/>
          <p:nvPr/>
        </p:nvSpPr>
        <p:spPr>
          <a:xfrm rot="17577639">
            <a:off x="8369187" y="5971390"/>
            <a:ext cx="281354" cy="293076"/>
          </a:xfrm>
          <a:prstGeom prst="ellipse">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34" name="椭圆 33">
            <a:extLst>
              <a:ext uri="{FF2B5EF4-FFF2-40B4-BE49-F238E27FC236}">
                <a16:creationId xmlns:a16="http://schemas.microsoft.com/office/drawing/2014/main" id="{C87FCB4C-4C43-4001-9135-B3F5561660AF}"/>
              </a:ext>
            </a:extLst>
          </p:cNvPr>
          <p:cNvSpPr/>
          <p:nvPr/>
        </p:nvSpPr>
        <p:spPr>
          <a:xfrm rot="17577639">
            <a:off x="8754931" y="5971389"/>
            <a:ext cx="281354" cy="293076"/>
          </a:xfrm>
          <a:prstGeom prst="ellipse">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35" name="椭圆 34">
            <a:extLst>
              <a:ext uri="{FF2B5EF4-FFF2-40B4-BE49-F238E27FC236}">
                <a16:creationId xmlns:a16="http://schemas.microsoft.com/office/drawing/2014/main" id="{3C4908D2-326C-4213-A4EA-BB3499827320}"/>
              </a:ext>
            </a:extLst>
          </p:cNvPr>
          <p:cNvSpPr/>
          <p:nvPr/>
        </p:nvSpPr>
        <p:spPr>
          <a:xfrm rot="17577639">
            <a:off x="9712004" y="4135634"/>
            <a:ext cx="92203" cy="87768"/>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a:extLst>
              <a:ext uri="{FF2B5EF4-FFF2-40B4-BE49-F238E27FC236}">
                <a16:creationId xmlns:a16="http://schemas.microsoft.com/office/drawing/2014/main" id="{011479F9-2F37-4687-BA45-A3F4FB738B83}"/>
              </a:ext>
            </a:extLst>
          </p:cNvPr>
          <p:cNvSpPr/>
          <p:nvPr/>
        </p:nvSpPr>
        <p:spPr>
          <a:xfrm rot="17577639">
            <a:off x="9591417" y="4292618"/>
            <a:ext cx="92203" cy="87768"/>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a:extLst>
              <a:ext uri="{FF2B5EF4-FFF2-40B4-BE49-F238E27FC236}">
                <a16:creationId xmlns:a16="http://schemas.microsoft.com/office/drawing/2014/main" id="{D8FC4317-C1DE-4830-A9E7-6D588377940D}"/>
              </a:ext>
            </a:extLst>
          </p:cNvPr>
          <p:cNvSpPr/>
          <p:nvPr/>
        </p:nvSpPr>
        <p:spPr>
          <a:xfrm rot="17577639">
            <a:off x="9432628" y="4198371"/>
            <a:ext cx="92203" cy="87768"/>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a:extLst>
              <a:ext uri="{FF2B5EF4-FFF2-40B4-BE49-F238E27FC236}">
                <a16:creationId xmlns:a16="http://schemas.microsoft.com/office/drawing/2014/main" id="{D00F1BE7-85E8-48AC-A5B8-C1353A93C2F5}"/>
              </a:ext>
            </a:extLst>
          </p:cNvPr>
          <p:cNvSpPr/>
          <p:nvPr/>
        </p:nvSpPr>
        <p:spPr>
          <a:xfrm rot="17577639">
            <a:off x="9612336" y="3968752"/>
            <a:ext cx="92203" cy="87768"/>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箭头: 下弧形 38">
            <a:extLst>
              <a:ext uri="{FF2B5EF4-FFF2-40B4-BE49-F238E27FC236}">
                <a16:creationId xmlns:a16="http://schemas.microsoft.com/office/drawing/2014/main" id="{C5FEB003-2F73-4E6D-B640-13AD012839AF}"/>
              </a:ext>
            </a:extLst>
          </p:cNvPr>
          <p:cNvSpPr/>
          <p:nvPr/>
        </p:nvSpPr>
        <p:spPr>
          <a:xfrm rot="10800000">
            <a:off x="8219758" y="4972665"/>
            <a:ext cx="995730" cy="357661"/>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0" name="文本框 39">
            <a:extLst>
              <a:ext uri="{FF2B5EF4-FFF2-40B4-BE49-F238E27FC236}">
                <a16:creationId xmlns:a16="http://schemas.microsoft.com/office/drawing/2014/main" id="{143DC98C-984F-4DCE-A02C-AF66F7241747}"/>
              </a:ext>
            </a:extLst>
          </p:cNvPr>
          <p:cNvSpPr txBox="1"/>
          <p:nvPr/>
        </p:nvSpPr>
        <p:spPr>
          <a:xfrm>
            <a:off x="8512116" y="5109933"/>
            <a:ext cx="680471" cy="369332"/>
          </a:xfrm>
          <a:prstGeom prst="rect">
            <a:avLst/>
          </a:prstGeom>
          <a:noFill/>
        </p:spPr>
        <p:txBody>
          <a:bodyPr wrap="square" rtlCol="0">
            <a:spAutoFit/>
          </a:bodyPr>
          <a:lstStyle/>
          <a:p>
            <a:r>
              <a:rPr lang="en-US" altLang="zh-CN" dirty="0"/>
              <a:t>Na</a:t>
            </a:r>
            <a:endParaRPr lang="zh-CN" altLang="en-US" dirty="0"/>
          </a:p>
        </p:txBody>
      </p:sp>
      <p:sp>
        <p:nvSpPr>
          <p:cNvPr id="3" name="文本框 2">
            <a:extLst>
              <a:ext uri="{FF2B5EF4-FFF2-40B4-BE49-F238E27FC236}">
                <a16:creationId xmlns:a16="http://schemas.microsoft.com/office/drawing/2014/main" id="{B01F0F4A-737E-4663-A250-6EC92CB13B5C}"/>
              </a:ext>
            </a:extLst>
          </p:cNvPr>
          <p:cNvSpPr txBox="1"/>
          <p:nvPr/>
        </p:nvSpPr>
        <p:spPr>
          <a:xfrm>
            <a:off x="1099761" y="1149557"/>
            <a:ext cx="9051335" cy="584775"/>
          </a:xfrm>
          <a:prstGeom prst="rect">
            <a:avLst/>
          </a:prstGeom>
          <a:noFill/>
        </p:spPr>
        <p:txBody>
          <a:bodyPr wrap="square" rtlCol="0">
            <a:spAutoFit/>
          </a:bodyPr>
          <a:lstStyle/>
          <a:p>
            <a:r>
              <a:rPr lang="zh-CN" altLang="en-US" sz="3200" b="1" dirty="0">
                <a:solidFill>
                  <a:srgbClr val="FF0000"/>
                </a:solidFill>
              </a:rPr>
              <a:t>改进点</a:t>
            </a:r>
            <a:r>
              <a:rPr lang="en-US" altLang="zh-CN" sz="3200" b="1" dirty="0">
                <a:solidFill>
                  <a:srgbClr val="FF0000"/>
                </a:solidFill>
              </a:rPr>
              <a:t>1</a:t>
            </a:r>
            <a:r>
              <a:rPr lang="zh-CN" altLang="en-US" sz="3200" b="1" dirty="0">
                <a:solidFill>
                  <a:srgbClr val="FF0000"/>
                </a:solidFill>
              </a:rPr>
              <a:t>：借助</a:t>
            </a:r>
            <a:r>
              <a:rPr lang="en-US" altLang="zh-CN" sz="3200" b="1" dirty="0" err="1">
                <a:solidFill>
                  <a:srgbClr val="FF0000"/>
                </a:solidFill>
              </a:rPr>
              <a:t>Ihmsen</a:t>
            </a:r>
            <a:r>
              <a:rPr lang="zh-CN" altLang="en-US" sz="3200" b="1" dirty="0">
                <a:solidFill>
                  <a:srgbClr val="FF0000"/>
                </a:solidFill>
              </a:rPr>
              <a:t>的大型场景方法加入能量</a:t>
            </a:r>
          </a:p>
        </p:txBody>
      </p:sp>
      <p:sp>
        <p:nvSpPr>
          <p:cNvPr id="5" name="箭头: 上 4">
            <a:extLst>
              <a:ext uri="{FF2B5EF4-FFF2-40B4-BE49-F238E27FC236}">
                <a16:creationId xmlns:a16="http://schemas.microsoft.com/office/drawing/2014/main" id="{8018F566-1C8D-4AE4-A2D5-B6E4852C6AFD}"/>
              </a:ext>
            </a:extLst>
          </p:cNvPr>
          <p:cNvSpPr/>
          <p:nvPr/>
        </p:nvSpPr>
        <p:spPr>
          <a:xfrm rot="7169861" flipH="1">
            <a:off x="9559507" y="4623491"/>
            <a:ext cx="225228" cy="308733"/>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箭头: 上 40">
            <a:extLst>
              <a:ext uri="{FF2B5EF4-FFF2-40B4-BE49-F238E27FC236}">
                <a16:creationId xmlns:a16="http://schemas.microsoft.com/office/drawing/2014/main" id="{3AB8C92E-B983-448D-8F22-FE3C6932C950}"/>
              </a:ext>
            </a:extLst>
          </p:cNvPr>
          <p:cNvSpPr/>
          <p:nvPr/>
        </p:nvSpPr>
        <p:spPr>
          <a:xfrm rot="18247096" flipH="1">
            <a:off x="9852030" y="4873921"/>
            <a:ext cx="225228" cy="308733"/>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a:extLst>
              <a:ext uri="{FF2B5EF4-FFF2-40B4-BE49-F238E27FC236}">
                <a16:creationId xmlns:a16="http://schemas.microsoft.com/office/drawing/2014/main" id="{01872AF7-35DD-44FB-87AB-BF0B5BD730FD}"/>
              </a:ext>
            </a:extLst>
          </p:cNvPr>
          <p:cNvPicPr>
            <a:picLocks noChangeAspect="1"/>
          </p:cNvPicPr>
          <p:nvPr/>
        </p:nvPicPr>
        <p:blipFill>
          <a:blip r:embed="rId5"/>
          <a:stretch>
            <a:fillRect/>
          </a:stretch>
        </p:blipFill>
        <p:spPr>
          <a:xfrm>
            <a:off x="446942" y="2007807"/>
            <a:ext cx="6225407" cy="933450"/>
          </a:xfrm>
          <a:prstGeom prst="rect">
            <a:avLst/>
          </a:prstGeom>
        </p:spPr>
      </p:pic>
      <p:pic>
        <p:nvPicPr>
          <p:cNvPr id="7" name="图片 6">
            <a:extLst>
              <a:ext uri="{FF2B5EF4-FFF2-40B4-BE49-F238E27FC236}">
                <a16:creationId xmlns:a16="http://schemas.microsoft.com/office/drawing/2014/main" id="{A80CCAB5-B71E-460B-B989-E5DCEE2F1BF9}"/>
              </a:ext>
            </a:extLst>
          </p:cNvPr>
          <p:cNvPicPr>
            <a:picLocks noChangeAspect="1"/>
          </p:cNvPicPr>
          <p:nvPr/>
        </p:nvPicPr>
        <p:blipFill>
          <a:blip r:embed="rId6"/>
          <a:stretch>
            <a:fillRect/>
          </a:stretch>
        </p:blipFill>
        <p:spPr>
          <a:xfrm>
            <a:off x="411406" y="3379465"/>
            <a:ext cx="6279489" cy="1028700"/>
          </a:xfrm>
          <a:prstGeom prst="rect">
            <a:avLst/>
          </a:prstGeom>
        </p:spPr>
      </p:pic>
      <p:pic>
        <p:nvPicPr>
          <p:cNvPr id="8" name="图片 7">
            <a:extLst>
              <a:ext uri="{FF2B5EF4-FFF2-40B4-BE49-F238E27FC236}">
                <a16:creationId xmlns:a16="http://schemas.microsoft.com/office/drawing/2014/main" id="{35D6F863-102A-4B22-8104-BC42EE354A60}"/>
              </a:ext>
            </a:extLst>
          </p:cNvPr>
          <p:cNvPicPr>
            <a:picLocks noChangeAspect="1"/>
          </p:cNvPicPr>
          <p:nvPr/>
        </p:nvPicPr>
        <p:blipFill>
          <a:blip r:embed="rId7"/>
          <a:stretch>
            <a:fillRect/>
          </a:stretch>
        </p:blipFill>
        <p:spPr>
          <a:xfrm>
            <a:off x="558813" y="4432469"/>
            <a:ext cx="6180694" cy="1418520"/>
          </a:xfrm>
          <a:prstGeom prst="rect">
            <a:avLst/>
          </a:prstGeom>
        </p:spPr>
      </p:pic>
    </p:spTree>
    <p:extLst>
      <p:ext uri="{BB962C8B-B14F-4D97-AF65-F5344CB8AC3E}">
        <p14:creationId xmlns:p14="http://schemas.microsoft.com/office/powerpoint/2010/main" val="4104571020"/>
      </p:ext>
    </p:extLst>
  </p:cSld>
  <p:clrMapOvr>
    <a:masterClrMapping/>
  </p:clrMapOvr>
  <p:transition spd="slow">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3" cstate="print">
            <a:extLst>
              <a:ext uri="{28A0092B-C50C-407E-A947-70E740481C1C}">
                <a14:useLocalDpi xmlns:a14="http://schemas.microsoft.com/office/drawing/2010/main" val="0"/>
              </a:ext>
            </a:extLst>
          </a:blip>
          <a:srcRect b="11429"/>
          <a:stretch/>
        </p:blipFill>
        <p:spPr>
          <a:xfrm>
            <a:off x="315988" y="274023"/>
            <a:ext cx="924619" cy="816428"/>
          </a:xfrm>
          <a:prstGeom prst="rect">
            <a:avLst/>
          </a:prstGeom>
        </p:spPr>
      </p:pic>
      <p:sp>
        <p:nvSpPr>
          <p:cNvPr id="2" name="文本框 1">
            <a:extLst>
              <a:ext uri="{FF2B5EF4-FFF2-40B4-BE49-F238E27FC236}">
                <a16:creationId xmlns:a16="http://schemas.microsoft.com/office/drawing/2014/main" id="{2DE81D2B-A502-4C3E-8EBB-18204C01FF52}"/>
              </a:ext>
            </a:extLst>
          </p:cNvPr>
          <p:cNvSpPr txBox="1"/>
          <p:nvPr/>
        </p:nvSpPr>
        <p:spPr>
          <a:xfrm>
            <a:off x="1605641" y="97462"/>
            <a:ext cx="8980718" cy="584775"/>
          </a:xfrm>
          <a:prstGeom prst="rect">
            <a:avLst/>
          </a:prstGeom>
          <a:noFill/>
        </p:spPr>
        <p:txBody>
          <a:bodyPr wrap="square" rtlCol="0">
            <a:spAutoFit/>
          </a:bodyPr>
          <a:lstStyle/>
          <a:p>
            <a:r>
              <a:rPr lang="zh-CN" altLang="en-US" sz="3200" dirty="0">
                <a:solidFill>
                  <a:schemeClr val="accent1"/>
                </a:solidFill>
                <a:latin typeface="幼圆" panose="02010509060101010101" pitchFamily="49" charset="-122"/>
                <a:ea typeface="幼圆" panose="02010509060101010101" pitchFamily="49" charset="-122"/>
              </a:rPr>
              <a:t>对气泡的研究和思考：泡持</a:t>
            </a:r>
            <a:r>
              <a:rPr lang="en-US" altLang="zh-CN" sz="3200" dirty="0">
                <a:solidFill>
                  <a:schemeClr val="accent1"/>
                </a:solidFill>
                <a:latin typeface="幼圆" panose="02010509060101010101" pitchFamily="49" charset="-122"/>
                <a:ea typeface="幼圆" panose="02010509060101010101" pitchFamily="49" charset="-122"/>
              </a:rPr>
              <a:t>:</a:t>
            </a:r>
            <a:endParaRPr lang="zh-CN" altLang="en-US" sz="3200" dirty="0">
              <a:solidFill>
                <a:srgbClr val="FF0000"/>
              </a:solidFill>
              <a:latin typeface="幼圆" panose="02010509060101010101" pitchFamily="49" charset="-122"/>
              <a:ea typeface="幼圆" panose="02010509060101010101" pitchFamily="49" charset="-122"/>
            </a:endParaRPr>
          </a:p>
        </p:txBody>
      </p:sp>
      <p:sp>
        <p:nvSpPr>
          <p:cNvPr id="16" name="文本框 15">
            <a:extLst>
              <a:ext uri="{FF2B5EF4-FFF2-40B4-BE49-F238E27FC236}">
                <a16:creationId xmlns:a16="http://schemas.microsoft.com/office/drawing/2014/main" id="{FA37D5A8-9082-49B2-B6D1-EB8CA6605EF0}"/>
              </a:ext>
            </a:extLst>
          </p:cNvPr>
          <p:cNvSpPr txBox="1"/>
          <p:nvPr/>
        </p:nvSpPr>
        <p:spPr>
          <a:xfrm>
            <a:off x="47427" y="1025074"/>
            <a:ext cx="11406554" cy="954107"/>
          </a:xfrm>
          <a:prstGeom prst="rect">
            <a:avLst/>
          </a:prstGeom>
          <a:noFill/>
        </p:spPr>
        <p:txBody>
          <a:bodyPr wrap="square" rtlCol="0">
            <a:spAutoFit/>
          </a:bodyPr>
          <a:lstStyle/>
          <a:p>
            <a:r>
              <a:rPr lang="zh-CN" altLang="en-US" sz="2800" dirty="0">
                <a:solidFill>
                  <a:srgbClr val="FF0000"/>
                </a:solidFill>
              </a:rPr>
              <a:t>改进点</a:t>
            </a:r>
            <a:r>
              <a:rPr lang="en-US" altLang="zh-CN" sz="2800" dirty="0">
                <a:solidFill>
                  <a:srgbClr val="FF0000"/>
                </a:solidFill>
              </a:rPr>
              <a:t>~</a:t>
            </a:r>
            <a:r>
              <a:rPr lang="zh-CN" altLang="en-US" sz="2800" dirty="0">
                <a:solidFill>
                  <a:srgbClr val="FF0000"/>
                </a:solidFill>
              </a:rPr>
              <a:t>在泡沫方面的几个改进 </a:t>
            </a:r>
            <a:endParaRPr lang="en-US" altLang="zh-CN" sz="2800" dirty="0">
              <a:solidFill>
                <a:srgbClr val="FF0000"/>
              </a:solidFill>
            </a:endParaRPr>
          </a:p>
          <a:p>
            <a:r>
              <a:rPr lang="en-US" altLang="zh-CN" sz="2800" dirty="0">
                <a:solidFill>
                  <a:srgbClr val="FF0000"/>
                </a:solidFill>
              </a:rPr>
              <a:t>2</a:t>
            </a:r>
            <a:r>
              <a:rPr lang="zh-CN" altLang="en-US" sz="2800" dirty="0">
                <a:solidFill>
                  <a:srgbClr val="FF0000"/>
                </a:solidFill>
              </a:rPr>
              <a:t>）泡持（</a:t>
            </a:r>
            <a:r>
              <a:rPr lang="en-US" altLang="zh-CN" sz="2800" dirty="0">
                <a:solidFill>
                  <a:srgbClr val="FF0000"/>
                </a:solidFill>
              </a:rPr>
              <a:t>Foam Stability</a:t>
            </a:r>
            <a:r>
              <a:rPr lang="zh-CN" altLang="en-US" sz="2800" dirty="0">
                <a:solidFill>
                  <a:srgbClr val="FF0000"/>
                </a:solidFill>
              </a:rPr>
              <a:t>）和温度的关系</a:t>
            </a:r>
          </a:p>
        </p:txBody>
      </p:sp>
      <p:sp>
        <p:nvSpPr>
          <p:cNvPr id="42" name="流程图: 过程 41">
            <a:extLst>
              <a:ext uri="{FF2B5EF4-FFF2-40B4-BE49-F238E27FC236}">
                <a16:creationId xmlns:a16="http://schemas.microsoft.com/office/drawing/2014/main" id="{21D41671-AE3A-42B1-9619-99949E168798}"/>
              </a:ext>
            </a:extLst>
          </p:cNvPr>
          <p:cNvSpPr/>
          <p:nvPr/>
        </p:nvSpPr>
        <p:spPr>
          <a:xfrm>
            <a:off x="406172" y="2485314"/>
            <a:ext cx="4706472" cy="793582"/>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dirty="0"/>
              <a:t>拍脑袋（主观臆断）</a:t>
            </a:r>
          </a:p>
        </p:txBody>
      </p:sp>
      <p:sp>
        <p:nvSpPr>
          <p:cNvPr id="43" name="流程图: 过程 42">
            <a:extLst>
              <a:ext uri="{FF2B5EF4-FFF2-40B4-BE49-F238E27FC236}">
                <a16:creationId xmlns:a16="http://schemas.microsoft.com/office/drawing/2014/main" id="{22816E00-7902-4ECE-BE54-2066D791C96E}"/>
              </a:ext>
            </a:extLst>
          </p:cNvPr>
          <p:cNvSpPr/>
          <p:nvPr/>
        </p:nvSpPr>
        <p:spPr>
          <a:xfrm>
            <a:off x="315988" y="4557015"/>
            <a:ext cx="4706471" cy="793582"/>
          </a:xfrm>
          <a:prstGeom prst="flowChartProcess">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dirty="0"/>
              <a:t>调研</a:t>
            </a:r>
          </a:p>
        </p:txBody>
      </p:sp>
      <p:sp>
        <p:nvSpPr>
          <p:cNvPr id="44" name="箭头: 下 43">
            <a:extLst>
              <a:ext uri="{FF2B5EF4-FFF2-40B4-BE49-F238E27FC236}">
                <a16:creationId xmlns:a16="http://schemas.microsoft.com/office/drawing/2014/main" id="{2AEB04D4-2172-463E-AB9D-96A840BF4735}"/>
              </a:ext>
            </a:extLst>
          </p:cNvPr>
          <p:cNvSpPr/>
          <p:nvPr/>
        </p:nvSpPr>
        <p:spPr>
          <a:xfrm rot="10800000" flipV="1">
            <a:off x="2502621" y="3286931"/>
            <a:ext cx="486667" cy="114439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9" name="组合 48">
            <a:extLst>
              <a:ext uri="{FF2B5EF4-FFF2-40B4-BE49-F238E27FC236}">
                <a16:creationId xmlns:a16="http://schemas.microsoft.com/office/drawing/2014/main" id="{3737F0C8-ACE8-42C9-B126-198FF063067E}"/>
              </a:ext>
            </a:extLst>
          </p:cNvPr>
          <p:cNvGrpSpPr/>
          <p:nvPr/>
        </p:nvGrpSpPr>
        <p:grpSpPr>
          <a:xfrm>
            <a:off x="5750704" y="2447899"/>
            <a:ext cx="6125308" cy="3599395"/>
            <a:chOff x="5750704" y="2447899"/>
            <a:chExt cx="6125308" cy="3599395"/>
          </a:xfrm>
        </p:grpSpPr>
        <p:sp>
          <p:nvSpPr>
            <p:cNvPr id="45" name="文本框 44">
              <a:extLst>
                <a:ext uri="{FF2B5EF4-FFF2-40B4-BE49-F238E27FC236}">
                  <a16:creationId xmlns:a16="http://schemas.microsoft.com/office/drawing/2014/main" id="{6CD94BBD-24FB-45EF-8C79-092F47C3608C}"/>
                </a:ext>
              </a:extLst>
            </p:cNvPr>
            <p:cNvSpPr txBox="1"/>
            <p:nvPr/>
          </p:nvSpPr>
          <p:spPr>
            <a:xfrm>
              <a:off x="5874332" y="2447899"/>
              <a:ext cx="6001680" cy="830997"/>
            </a:xfrm>
            <a:prstGeom prst="rect">
              <a:avLst/>
            </a:prstGeom>
            <a:noFill/>
          </p:spPr>
          <p:txBody>
            <a:bodyPr wrap="square" rtlCol="0">
              <a:spAutoFit/>
            </a:bodyPr>
            <a:lstStyle/>
            <a:p>
              <a:r>
                <a:rPr lang="zh-CN" altLang="en-US" sz="2400" dirty="0"/>
                <a:t>初步“直观”（ “瞎猜” ） 的认为表面张力大的液体更容易气泡</a:t>
              </a:r>
              <a:r>
                <a:rPr lang="en-US" altLang="zh-CN" sz="2400" dirty="0"/>
                <a:t>~·</a:t>
              </a:r>
              <a:endParaRPr lang="zh-CN" altLang="en-US" sz="2400" dirty="0"/>
            </a:p>
          </p:txBody>
        </p:sp>
        <p:sp>
          <p:nvSpPr>
            <p:cNvPr id="46" name="文本框 45">
              <a:extLst>
                <a:ext uri="{FF2B5EF4-FFF2-40B4-BE49-F238E27FC236}">
                  <a16:creationId xmlns:a16="http://schemas.microsoft.com/office/drawing/2014/main" id="{B40D0580-B678-4E9B-8FAB-649C468297F6}"/>
                </a:ext>
              </a:extLst>
            </p:cNvPr>
            <p:cNvSpPr txBox="1"/>
            <p:nvPr/>
          </p:nvSpPr>
          <p:spPr>
            <a:xfrm>
              <a:off x="5750704" y="4108302"/>
              <a:ext cx="6125308" cy="1938992"/>
            </a:xfrm>
            <a:prstGeom prst="rect">
              <a:avLst/>
            </a:prstGeom>
            <a:noFill/>
          </p:spPr>
          <p:txBody>
            <a:bodyPr wrap="square" rtlCol="0">
              <a:spAutoFit/>
            </a:bodyPr>
            <a:lstStyle/>
            <a:p>
              <a:r>
                <a:rPr lang="zh-CN" altLang="en-US" sz="2400" dirty="0"/>
                <a:t>因为液体水之间存在着相当数量的</a:t>
              </a:r>
              <a:r>
                <a:rPr lang="en-US" altLang="zh-CN" sz="2400" dirty="0"/>
                <a:t>H</a:t>
              </a:r>
              <a:r>
                <a:rPr lang="zh-CN" altLang="en-US" sz="2400" dirty="0"/>
                <a:t>键，所以表面张力大，而肥皂水破坏了 </a:t>
              </a:r>
              <a:r>
                <a:rPr lang="en-US" altLang="zh-CN" sz="2400" dirty="0"/>
                <a:t>H</a:t>
              </a:r>
              <a:r>
                <a:rPr lang="zh-CN" altLang="en-US" sz="2400" dirty="0"/>
                <a:t>键，使得表面张力降低，所以肥皂水的表面能降低，能量越低越稳定，所以肥皂水更容易气泡（任文辉 </a:t>
              </a:r>
              <a:r>
                <a:rPr lang="en-US" altLang="zh-CN" sz="2400" dirty="0"/>
                <a:t>2004</a:t>
              </a:r>
              <a:r>
                <a:rPr lang="zh-CN" altLang="en-US" sz="2400" dirty="0"/>
                <a:t>）</a:t>
              </a:r>
            </a:p>
          </p:txBody>
        </p:sp>
      </p:grpSp>
      <p:sp>
        <p:nvSpPr>
          <p:cNvPr id="47" name="箭头: 右 46">
            <a:extLst>
              <a:ext uri="{FF2B5EF4-FFF2-40B4-BE49-F238E27FC236}">
                <a16:creationId xmlns:a16="http://schemas.microsoft.com/office/drawing/2014/main" id="{FB0F8A52-A4A1-4BD8-A645-C522BB8BA238}"/>
              </a:ext>
            </a:extLst>
          </p:cNvPr>
          <p:cNvSpPr/>
          <p:nvPr/>
        </p:nvSpPr>
        <p:spPr>
          <a:xfrm>
            <a:off x="5112644" y="2789482"/>
            <a:ext cx="666833" cy="24798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箭头: 右 47">
            <a:extLst>
              <a:ext uri="{FF2B5EF4-FFF2-40B4-BE49-F238E27FC236}">
                <a16:creationId xmlns:a16="http://schemas.microsoft.com/office/drawing/2014/main" id="{A4AC7312-EAF4-44CF-9D57-021B3258A5B0}"/>
              </a:ext>
            </a:extLst>
          </p:cNvPr>
          <p:cNvSpPr/>
          <p:nvPr/>
        </p:nvSpPr>
        <p:spPr>
          <a:xfrm>
            <a:off x="5022459" y="4829814"/>
            <a:ext cx="666833" cy="24798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94955161"/>
      </p:ext>
    </p:extLst>
  </p:cSld>
  <p:clrMapOvr>
    <a:masterClrMapping/>
  </p:clrMapOvr>
  <p:transition spd="slow">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3" cstate="print">
            <a:extLst>
              <a:ext uri="{28A0092B-C50C-407E-A947-70E740481C1C}">
                <a14:useLocalDpi xmlns:a14="http://schemas.microsoft.com/office/drawing/2010/main" val="0"/>
              </a:ext>
            </a:extLst>
          </a:blip>
          <a:srcRect b="11429"/>
          <a:stretch/>
        </p:blipFill>
        <p:spPr>
          <a:xfrm>
            <a:off x="315988" y="274023"/>
            <a:ext cx="924619" cy="816428"/>
          </a:xfrm>
          <a:prstGeom prst="rect">
            <a:avLst/>
          </a:prstGeom>
        </p:spPr>
      </p:pic>
      <p:sp>
        <p:nvSpPr>
          <p:cNvPr id="2" name="文本框 1">
            <a:extLst>
              <a:ext uri="{FF2B5EF4-FFF2-40B4-BE49-F238E27FC236}">
                <a16:creationId xmlns:a16="http://schemas.microsoft.com/office/drawing/2014/main" id="{2DE81D2B-A502-4C3E-8EBB-18204C01FF52}"/>
              </a:ext>
            </a:extLst>
          </p:cNvPr>
          <p:cNvSpPr txBox="1"/>
          <p:nvPr/>
        </p:nvSpPr>
        <p:spPr>
          <a:xfrm>
            <a:off x="1605641" y="97462"/>
            <a:ext cx="8980718" cy="584775"/>
          </a:xfrm>
          <a:prstGeom prst="rect">
            <a:avLst/>
          </a:prstGeom>
          <a:noFill/>
        </p:spPr>
        <p:txBody>
          <a:bodyPr wrap="square" rtlCol="0">
            <a:spAutoFit/>
          </a:bodyPr>
          <a:lstStyle/>
          <a:p>
            <a:r>
              <a:rPr lang="zh-CN" altLang="en-US" sz="3200" dirty="0">
                <a:solidFill>
                  <a:schemeClr val="accent1"/>
                </a:solidFill>
                <a:latin typeface="幼圆" panose="02010509060101010101" pitchFamily="49" charset="-122"/>
                <a:ea typeface="幼圆" panose="02010509060101010101" pitchFamily="49" charset="-122"/>
              </a:rPr>
              <a:t>对气泡的研究和思考：泡持</a:t>
            </a:r>
            <a:r>
              <a:rPr lang="en-US" altLang="zh-CN" sz="3200" dirty="0">
                <a:solidFill>
                  <a:schemeClr val="accent1"/>
                </a:solidFill>
                <a:latin typeface="幼圆" panose="02010509060101010101" pitchFamily="49" charset="-122"/>
                <a:ea typeface="幼圆" panose="02010509060101010101" pitchFamily="49" charset="-122"/>
              </a:rPr>
              <a:t>:</a:t>
            </a:r>
            <a:endParaRPr lang="zh-CN" altLang="en-US" sz="3200" dirty="0">
              <a:solidFill>
                <a:srgbClr val="FF0000"/>
              </a:solidFill>
              <a:latin typeface="幼圆" panose="02010509060101010101" pitchFamily="49" charset="-122"/>
              <a:ea typeface="幼圆" panose="02010509060101010101" pitchFamily="49" charset="-122"/>
            </a:endParaRPr>
          </a:p>
        </p:txBody>
      </p:sp>
      <p:sp>
        <p:nvSpPr>
          <p:cNvPr id="16" name="文本框 15">
            <a:extLst>
              <a:ext uri="{FF2B5EF4-FFF2-40B4-BE49-F238E27FC236}">
                <a16:creationId xmlns:a16="http://schemas.microsoft.com/office/drawing/2014/main" id="{FA37D5A8-9082-49B2-B6D1-EB8CA6605EF0}"/>
              </a:ext>
            </a:extLst>
          </p:cNvPr>
          <p:cNvSpPr txBox="1"/>
          <p:nvPr/>
        </p:nvSpPr>
        <p:spPr>
          <a:xfrm>
            <a:off x="47427" y="1025074"/>
            <a:ext cx="11406554" cy="954107"/>
          </a:xfrm>
          <a:prstGeom prst="rect">
            <a:avLst/>
          </a:prstGeom>
          <a:noFill/>
        </p:spPr>
        <p:txBody>
          <a:bodyPr wrap="square" rtlCol="0">
            <a:spAutoFit/>
          </a:bodyPr>
          <a:lstStyle/>
          <a:p>
            <a:r>
              <a:rPr lang="zh-CN" altLang="en-US" sz="2800" dirty="0">
                <a:solidFill>
                  <a:srgbClr val="FF0000"/>
                </a:solidFill>
              </a:rPr>
              <a:t>改进点</a:t>
            </a:r>
            <a:r>
              <a:rPr lang="en-US" altLang="zh-CN" sz="2800" dirty="0">
                <a:solidFill>
                  <a:srgbClr val="FF0000"/>
                </a:solidFill>
              </a:rPr>
              <a:t>~</a:t>
            </a:r>
            <a:r>
              <a:rPr lang="zh-CN" altLang="en-US" sz="2800" dirty="0">
                <a:solidFill>
                  <a:srgbClr val="FF0000"/>
                </a:solidFill>
              </a:rPr>
              <a:t>在泡沫方面的几个改进 </a:t>
            </a:r>
            <a:endParaRPr lang="en-US" altLang="zh-CN" sz="2800" dirty="0">
              <a:solidFill>
                <a:srgbClr val="FF0000"/>
              </a:solidFill>
            </a:endParaRPr>
          </a:p>
          <a:p>
            <a:r>
              <a:rPr lang="en-US" altLang="zh-CN" sz="2800" dirty="0">
                <a:solidFill>
                  <a:srgbClr val="FF0000"/>
                </a:solidFill>
              </a:rPr>
              <a:t>1</a:t>
            </a:r>
            <a:r>
              <a:rPr lang="zh-CN" altLang="en-US" sz="2800" dirty="0">
                <a:solidFill>
                  <a:srgbClr val="FF0000"/>
                </a:solidFill>
              </a:rPr>
              <a:t>）泡持（</a:t>
            </a:r>
            <a:r>
              <a:rPr lang="en-US" altLang="zh-CN" sz="2800" dirty="0">
                <a:solidFill>
                  <a:srgbClr val="FF0000"/>
                </a:solidFill>
              </a:rPr>
              <a:t>Foam Stability</a:t>
            </a:r>
            <a:r>
              <a:rPr lang="zh-CN" altLang="en-US" sz="2800" dirty="0">
                <a:solidFill>
                  <a:srgbClr val="FF0000"/>
                </a:solidFill>
              </a:rPr>
              <a:t>）和温度的关系</a:t>
            </a:r>
          </a:p>
        </p:txBody>
      </p:sp>
      <p:sp>
        <p:nvSpPr>
          <p:cNvPr id="42" name="流程图: 过程 41">
            <a:extLst>
              <a:ext uri="{FF2B5EF4-FFF2-40B4-BE49-F238E27FC236}">
                <a16:creationId xmlns:a16="http://schemas.microsoft.com/office/drawing/2014/main" id="{21D41671-AE3A-42B1-9619-99949E168798}"/>
              </a:ext>
            </a:extLst>
          </p:cNvPr>
          <p:cNvSpPr/>
          <p:nvPr/>
        </p:nvSpPr>
        <p:spPr>
          <a:xfrm>
            <a:off x="406172" y="2485314"/>
            <a:ext cx="4706472" cy="793582"/>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dirty="0"/>
              <a:t>拍脑袋（主观臆断）</a:t>
            </a:r>
          </a:p>
        </p:txBody>
      </p:sp>
      <p:sp>
        <p:nvSpPr>
          <p:cNvPr id="43" name="流程图: 过程 42">
            <a:extLst>
              <a:ext uri="{FF2B5EF4-FFF2-40B4-BE49-F238E27FC236}">
                <a16:creationId xmlns:a16="http://schemas.microsoft.com/office/drawing/2014/main" id="{22816E00-7902-4ECE-BE54-2066D791C96E}"/>
              </a:ext>
            </a:extLst>
          </p:cNvPr>
          <p:cNvSpPr/>
          <p:nvPr/>
        </p:nvSpPr>
        <p:spPr>
          <a:xfrm>
            <a:off x="315988" y="4557015"/>
            <a:ext cx="4706471" cy="793582"/>
          </a:xfrm>
          <a:prstGeom prst="flowChartProcess">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dirty="0"/>
              <a:t>调研</a:t>
            </a:r>
          </a:p>
        </p:txBody>
      </p:sp>
      <p:sp>
        <p:nvSpPr>
          <p:cNvPr id="44" name="箭头: 下 43">
            <a:extLst>
              <a:ext uri="{FF2B5EF4-FFF2-40B4-BE49-F238E27FC236}">
                <a16:creationId xmlns:a16="http://schemas.microsoft.com/office/drawing/2014/main" id="{2AEB04D4-2172-463E-AB9D-96A840BF4735}"/>
              </a:ext>
            </a:extLst>
          </p:cNvPr>
          <p:cNvSpPr/>
          <p:nvPr/>
        </p:nvSpPr>
        <p:spPr>
          <a:xfrm rot="10800000" flipV="1">
            <a:off x="2502621" y="3286931"/>
            <a:ext cx="486667" cy="114439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箭头: 右 46">
            <a:extLst>
              <a:ext uri="{FF2B5EF4-FFF2-40B4-BE49-F238E27FC236}">
                <a16:creationId xmlns:a16="http://schemas.microsoft.com/office/drawing/2014/main" id="{FB0F8A52-A4A1-4BD8-A645-C522BB8BA238}"/>
              </a:ext>
            </a:extLst>
          </p:cNvPr>
          <p:cNvSpPr/>
          <p:nvPr/>
        </p:nvSpPr>
        <p:spPr>
          <a:xfrm>
            <a:off x="5112644" y="2789482"/>
            <a:ext cx="666833" cy="24798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箭头: 右 47">
            <a:extLst>
              <a:ext uri="{FF2B5EF4-FFF2-40B4-BE49-F238E27FC236}">
                <a16:creationId xmlns:a16="http://schemas.microsoft.com/office/drawing/2014/main" id="{A4AC7312-EAF4-44CF-9D57-021B3258A5B0}"/>
              </a:ext>
            </a:extLst>
          </p:cNvPr>
          <p:cNvSpPr/>
          <p:nvPr/>
        </p:nvSpPr>
        <p:spPr>
          <a:xfrm>
            <a:off x="5022459" y="4829814"/>
            <a:ext cx="666833" cy="24798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A836F373-8BF5-45A7-99C5-D61211FE1E09}"/>
              </a:ext>
            </a:extLst>
          </p:cNvPr>
          <p:cNvSpPr txBox="1"/>
          <p:nvPr/>
        </p:nvSpPr>
        <p:spPr>
          <a:xfrm>
            <a:off x="6037384" y="2621247"/>
            <a:ext cx="2016369" cy="461665"/>
          </a:xfrm>
          <a:prstGeom prst="rect">
            <a:avLst/>
          </a:prstGeom>
          <a:noFill/>
        </p:spPr>
        <p:txBody>
          <a:bodyPr wrap="square" rtlCol="0">
            <a:spAutoFit/>
          </a:bodyPr>
          <a:lstStyle/>
          <a:p>
            <a:r>
              <a:rPr lang="zh-CN" altLang="en-US" sz="2400" dirty="0"/>
              <a:t>温度</a:t>
            </a:r>
          </a:p>
        </p:txBody>
      </p:sp>
      <p:sp>
        <p:nvSpPr>
          <p:cNvPr id="5" name="箭头: 上 4">
            <a:extLst>
              <a:ext uri="{FF2B5EF4-FFF2-40B4-BE49-F238E27FC236}">
                <a16:creationId xmlns:a16="http://schemas.microsoft.com/office/drawing/2014/main" id="{8F65977E-873A-4B00-A69F-9B525BA38C95}"/>
              </a:ext>
            </a:extLst>
          </p:cNvPr>
          <p:cNvSpPr/>
          <p:nvPr/>
        </p:nvSpPr>
        <p:spPr>
          <a:xfrm>
            <a:off x="6762833" y="2482627"/>
            <a:ext cx="242396" cy="461665"/>
          </a:xfrm>
          <a:prstGeom prst="up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箭头: 右 5">
            <a:extLst>
              <a:ext uri="{FF2B5EF4-FFF2-40B4-BE49-F238E27FC236}">
                <a16:creationId xmlns:a16="http://schemas.microsoft.com/office/drawing/2014/main" id="{AE4BB4DE-DCEA-4886-B358-130A1EC5D192}"/>
              </a:ext>
            </a:extLst>
          </p:cNvPr>
          <p:cNvSpPr/>
          <p:nvPr/>
        </p:nvSpPr>
        <p:spPr>
          <a:xfrm>
            <a:off x="7045569" y="2744928"/>
            <a:ext cx="596495" cy="21406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F21672AF-6815-4B38-9D36-E19077E6D329}"/>
              </a:ext>
            </a:extLst>
          </p:cNvPr>
          <p:cNvSpPr txBox="1"/>
          <p:nvPr/>
        </p:nvSpPr>
        <p:spPr>
          <a:xfrm>
            <a:off x="7672062" y="2697439"/>
            <a:ext cx="1617785" cy="369332"/>
          </a:xfrm>
          <a:prstGeom prst="rect">
            <a:avLst/>
          </a:prstGeom>
          <a:noFill/>
        </p:spPr>
        <p:txBody>
          <a:bodyPr wrap="square" rtlCol="0">
            <a:spAutoFit/>
          </a:bodyPr>
          <a:lstStyle/>
          <a:p>
            <a:r>
              <a:rPr lang="zh-CN" altLang="en-US" dirty="0"/>
              <a:t>表面张力</a:t>
            </a:r>
          </a:p>
        </p:txBody>
      </p:sp>
      <p:sp>
        <p:nvSpPr>
          <p:cNvPr id="17" name="箭头: 上 16">
            <a:extLst>
              <a:ext uri="{FF2B5EF4-FFF2-40B4-BE49-F238E27FC236}">
                <a16:creationId xmlns:a16="http://schemas.microsoft.com/office/drawing/2014/main" id="{DD6FB593-48C1-4495-B08C-1218C97D341A}"/>
              </a:ext>
            </a:extLst>
          </p:cNvPr>
          <p:cNvSpPr/>
          <p:nvPr/>
        </p:nvSpPr>
        <p:spPr>
          <a:xfrm rot="10800000">
            <a:off x="8693352" y="2547330"/>
            <a:ext cx="257907" cy="455490"/>
          </a:xfrm>
          <a:prstGeom prst="up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箭头: 右 17">
            <a:extLst>
              <a:ext uri="{FF2B5EF4-FFF2-40B4-BE49-F238E27FC236}">
                <a16:creationId xmlns:a16="http://schemas.microsoft.com/office/drawing/2014/main" id="{CEB60ADD-1B63-4B4B-8B36-CBF9F72C7BDA}"/>
              </a:ext>
            </a:extLst>
          </p:cNvPr>
          <p:cNvSpPr/>
          <p:nvPr/>
        </p:nvSpPr>
        <p:spPr>
          <a:xfrm>
            <a:off x="9061938" y="2775075"/>
            <a:ext cx="596495" cy="21406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1A7AA379-F2C9-4577-A850-280D23861990}"/>
              </a:ext>
            </a:extLst>
          </p:cNvPr>
          <p:cNvSpPr txBox="1"/>
          <p:nvPr/>
        </p:nvSpPr>
        <p:spPr>
          <a:xfrm>
            <a:off x="9694983" y="2694452"/>
            <a:ext cx="1914997" cy="369332"/>
          </a:xfrm>
          <a:prstGeom prst="rect">
            <a:avLst/>
          </a:prstGeom>
          <a:noFill/>
        </p:spPr>
        <p:txBody>
          <a:bodyPr wrap="square" rtlCol="0">
            <a:spAutoFit/>
          </a:bodyPr>
          <a:lstStyle/>
          <a:p>
            <a:r>
              <a:rPr lang="zh-CN" altLang="en-US" dirty="0"/>
              <a:t>稳定性</a:t>
            </a:r>
          </a:p>
        </p:txBody>
      </p:sp>
      <p:sp>
        <p:nvSpPr>
          <p:cNvPr id="20" name="箭头: 上 19">
            <a:extLst>
              <a:ext uri="{FF2B5EF4-FFF2-40B4-BE49-F238E27FC236}">
                <a16:creationId xmlns:a16="http://schemas.microsoft.com/office/drawing/2014/main" id="{281FFCF9-4BE1-421D-A7DB-57EA5D247AC7}"/>
              </a:ext>
            </a:extLst>
          </p:cNvPr>
          <p:cNvSpPr/>
          <p:nvPr/>
        </p:nvSpPr>
        <p:spPr>
          <a:xfrm>
            <a:off x="10485949" y="2485814"/>
            <a:ext cx="257907" cy="473174"/>
          </a:xfrm>
          <a:prstGeom prst="up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C8668CD3-DFAE-4E97-9886-F6F4CCE86075}"/>
              </a:ext>
            </a:extLst>
          </p:cNvPr>
          <p:cNvSpPr txBox="1"/>
          <p:nvPr/>
        </p:nvSpPr>
        <p:spPr>
          <a:xfrm>
            <a:off x="6037384" y="3969658"/>
            <a:ext cx="5087815" cy="2308324"/>
          </a:xfrm>
          <a:prstGeom prst="rect">
            <a:avLst/>
          </a:prstGeom>
          <a:noFill/>
        </p:spPr>
        <p:txBody>
          <a:bodyPr wrap="square" rtlCol="0">
            <a:spAutoFit/>
          </a:bodyPr>
          <a:lstStyle/>
          <a:p>
            <a:r>
              <a:rPr lang="zh-CN" altLang="en-US" sz="2400" dirty="0"/>
              <a:t>随着温度的</a:t>
            </a:r>
            <a:r>
              <a:rPr lang="zh-CN" altLang="en-US" sz="2400" dirty="0">
                <a:solidFill>
                  <a:srgbClr val="FF0000"/>
                </a:solidFill>
              </a:rPr>
              <a:t>上升</a:t>
            </a:r>
            <a:r>
              <a:rPr lang="zh-CN" altLang="en-US" sz="2400" dirty="0"/>
              <a:t>，泡沫体系的表面张力</a:t>
            </a:r>
            <a:r>
              <a:rPr lang="zh-CN" altLang="en-US" sz="2400" dirty="0">
                <a:solidFill>
                  <a:srgbClr val="FF0000"/>
                </a:solidFill>
              </a:rPr>
              <a:t>减小</a:t>
            </a:r>
            <a:r>
              <a:rPr lang="zh-CN" altLang="en-US" sz="2400" dirty="0"/>
              <a:t>，虽然</a:t>
            </a:r>
            <a:r>
              <a:rPr lang="zh-CN" altLang="en-US" sz="2400" dirty="0">
                <a:solidFill>
                  <a:srgbClr val="FF0000"/>
                </a:solidFill>
              </a:rPr>
              <a:t>有助于稳定性</a:t>
            </a:r>
            <a:r>
              <a:rPr lang="zh-CN" altLang="en-US" sz="2400" dirty="0"/>
              <a:t>，但是此时表面张力并不是主要因素，由于温度升高，液膜的弹性模量</a:t>
            </a:r>
            <a:r>
              <a:rPr lang="zh-CN" altLang="en-US" sz="2400" dirty="0">
                <a:solidFill>
                  <a:srgbClr val="FF0000"/>
                </a:solidFill>
              </a:rPr>
              <a:t>下降</a:t>
            </a:r>
            <a:r>
              <a:rPr lang="zh-CN" altLang="en-US" sz="2400" dirty="0"/>
              <a:t>，粘度</a:t>
            </a:r>
            <a:r>
              <a:rPr lang="zh-CN" altLang="en-US" sz="2400" dirty="0">
                <a:solidFill>
                  <a:srgbClr val="FF0000"/>
                </a:solidFill>
              </a:rPr>
              <a:t>下降</a:t>
            </a:r>
            <a:r>
              <a:rPr lang="zh-CN" altLang="en-US" sz="2400" dirty="0"/>
              <a:t>，</a:t>
            </a:r>
            <a:r>
              <a:rPr lang="zh-CN" altLang="en-US" sz="2400" b="1" dirty="0">
                <a:solidFill>
                  <a:srgbClr val="00B050"/>
                </a:solidFill>
              </a:rPr>
              <a:t>排液</a:t>
            </a:r>
            <a:r>
              <a:rPr lang="zh-CN" altLang="en-US" sz="2400" dirty="0"/>
              <a:t>速度</a:t>
            </a:r>
            <a:r>
              <a:rPr lang="zh-CN" altLang="en-US" sz="2400" dirty="0">
                <a:solidFill>
                  <a:srgbClr val="FF0000"/>
                </a:solidFill>
              </a:rPr>
              <a:t>加快</a:t>
            </a:r>
            <a:r>
              <a:rPr lang="zh-CN" altLang="en-US" sz="2400" dirty="0"/>
              <a:t>，导致泡沫</a:t>
            </a:r>
            <a:r>
              <a:rPr lang="zh-CN" altLang="en-US" sz="2400" dirty="0">
                <a:solidFill>
                  <a:srgbClr val="FF0000"/>
                </a:solidFill>
              </a:rPr>
              <a:t>稳定性下降</a:t>
            </a:r>
            <a:r>
              <a:rPr lang="zh-CN" altLang="en-US" sz="2400" dirty="0"/>
              <a:t>。（刘德生）</a:t>
            </a:r>
          </a:p>
        </p:txBody>
      </p:sp>
    </p:spTree>
    <p:extLst>
      <p:ext uri="{BB962C8B-B14F-4D97-AF65-F5344CB8AC3E}">
        <p14:creationId xmlns:p14="http://schemas.microsoft.com/office/powerpoint/2010/main" val="995341666"/>
      </p:ext>
    </p:extLst>
  </p:cSld>
  <p:clrMapOvr>
    <a:masterClrMapping/>
  </p:clrMapOvr>
  <p:transition spd="slow">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3" cstate="print">
            <a:extLst>
              <a:ext uri="{28A0092B-C50C-407E-A947-70E740481C1C}">
                <a14:useLocalDpi xmlns:a14="http://schemas.microsoft.com/office/drawing/2010/main" val="0"/>
              </a:ext>
            </a:extLst>
          </a:blip>
          <a:srcRect b="11429"/>
          <a:stretch/>
        </p:blipFill>
        <p:spPr>
          <a:xfrm>
            <a:off x="315988" y="274023"/>
            <a:ext cx="924619" cy="816428"/>
          </a:xfrm>
          <a:prstGeom prst="rect">
            <a:avLst/>
          </a:prstGeom>
        </p:spPr>
      </p:pic>
      <p:sp>
        <p:nvSpPr>
          <p:cNvPr id="16" name="文本框 15">
            <a:extLst>
              <a:ext uri="{FF2B5EF4-FFF2-40B4-BE49-F238E27FC236}">
                <a16:creationId xmlns:a16="http://schemas.microsoft.com/office/drawing/2014/main" id="{FA37D5A8-9082-49B2-B6D1-EB8CA6605EF0}"/>
              </a:ext>
            </a:extLst>
          </p:cNvPr>
          <p:cNvSpPr txBox="1"/>
          <p:nvPr/>
        </p:nvSpPr>
        <p:spPr>
          <a:xfrm>
            <a:off x="47427" y="1025074"/>
            <a:ext cx="11406554" cy="954107"/>
          </a:xfrm>
          <a:prstGeom prst="rect">
            <a:avLst/>
          </a:prstGeom>
          <a:noFill/>
        </p:spPr>
        <p:txBody>
          <a:bodyPr wrap="square" rtlCol="0">
            <a:spAutoFit/>
          </a:bodyPr>
          <a:lstStyle/>
          <a:p>
            <a:r>
              <a:rPr lang="zh-CN" altLang="en-US" sz="2800" dirty="0">
                <a:solidFill>
                  <a:srgbClr val="FF0000"/>
                </a:solidFill>
              </a:rPr>
              <a:t>改进点</a:t>
            </a:r>
            <a:r>
              <a:rPr lang="en-US" altLang="zh-CN" sz="2800" dirty="0">
                <a:solidFill>
                  <a:srgbClr val="FF0000"/>
                </a:solidFill>
              </a:rPr>
              <a:t>~</a:t>
            </a:r>
            <a:r>
              <a:rPr lang="zh-CN" altLang="en-US" sz="2800" dirty="0">
                <a:solidFill>
                  <a:srgbClr val="FF0000"/>
                </a:solidFill>
              </a:rPr>
              <a:t>在泡沫方面的几个改进 </a:t>
            </a:r>
            <a:endParaRPr lang="en-US" altLang="zh-CN" sz="2800" dirty="0">
              <a:solidFill>
                <a:srgbClr val="FF0000"/>
              </a:solidFill>
            </a:endParaRPr>
          </a:p>
          <a:p>
            <a:r>
              <a:rPr lang="en-US" altLang="zh-CN" sz="2800" dirty="0">
                <a:solidFill>
                  <a:srgbClr val="FF0000"/>
                </a:solidFill>
              </a:rPr>
              <a:t>2</a:t>
            </a:r>
            <a:r>
              <a:rPr lang="zh-CN" altLang="en-US" sz="2800" dirty="0">
                <a:solidFill>
                  <a:srgbClr val="FF0000"/>
                </a:solidFill>
              </a:rPr>
              <a:t>）泡持（</a:t>
            </a:r>
            <a:r>
              <a:rPr lang="en-US" altLang="zh-CN" sz="2800" dirty="0">
                <a:solidFill>
                  <a:srgbClr val="FF0000"/>
                </a:solidFill>
              </a:rPr>
              <a:t>Foam Stability</a:t>
            </a:r>
            <a:r>
              <a:rPr lang="zh-CN" altLang="en-US" sz="2800" dirty="0">
                <a:solidFill>
                  <a:srgbClr val="FF0000"/>
                </a:solidFill>
              </a:rPr>
              <a:t>）和温度的关系</a:t>
            </a:r>
          </a:p>
        </p:txBody>
      </p:sp>
      <p:pic>
        <p:nvPicPr>
          <p:cNvPr id="11" name="图片 10">
            <a:extLst>
              <a:ext uri="{FF2B5EF4-FFF2-40B4-BE49-F238E27FC236}">
                <a16:creationId xmlns:a16="http://schemas.microsoft.com/office/drawing/2014/main" id="{7CC033E4-06C5-464E-8D7D-C8C6CF616084}"/>
              </a:ext>
            </a:extLst>
          </p:cNvPr>
          <p:cNvPicPr>
            <a:picLocks noChangeAspect="1"/>
          </p:cNvPicPr>
          <p:nvPr/>
        </p:nvPicPr>
        <p:blipFill>
          <a:blip r:embed="rId4"/>
          <a:stretch>
            <a:fillRect/>
          </a:stretch>
        </p:blipFill>
        <p:spPr>
          <a:xfrm>
            <a:off x="315988" y="2681349"/>
            <a:ext cx="5818820" cy="2863665"/>
          </a:xfrm>
          <a:prstGeom prst="rect">
            <a:avLst/>
          </a:prstGeom>
        </p:spPr>
      </p:pic>
      <p:pic>
        <p:nvPicPr>
          <p:cNvPr id="12" name="图片 11">
            <a:extLst>
              <a:ext uri="{FF2B5EF4-FFF2-40B4-BE49-F238E27FC236}">
                <a16:creationId xmlns:a16="http://schemas.microsoft.com/office/drawing/2014/main" id="{A2923508-660E-4C07-87CB-F4F7C128663A}"/>
              </a:ext>
            </a:extLst>
          </p:cNvPr>
          <p:cNvPicPr>
            <a:picLocks noChangeAspect="1"/>
          </p:cNvPicPr>
          <p:nvPr/>
        </p:nvPicPr>
        <p:blipFill>
          <a:blip r:embed="rId5"/>
          <a:stretch>
            <a:fillRect/>
          </a:stretch>
        </p:blipFill>
        <p:spPr>
          <a:xfrm>
            <a:off x="6031229" y="2884090"/>
            <a:ext cx="5844783" cy="3071234"/>
          </a:xfrm>
          <a:prstGeom prst="rect">
            <a:avLst/>
          </a:prstGeom>
        </p:spPr>
      </p:pic>
      <p:sp>
        <p:nvSpPr>
          <p:cNvPr id="23" name="文本框 22">
            <a:extLst>
              <a:ext uri="{FF2B5EF4-FFF2-40B4-BE49-F238E27FC236}">
                <a16:creationId xmlns:a16="http://schemas.microsoft.com/office/drawing/2014/main" id="{AFCB4B7C-F8D8-4EB4-A490-0158F815FCDC}"/>
              </a:ext>
            </a:extLst>
          </p:cNvPr>
          <p:cNvSpPr txBox="1"/>
          <p:nvPr/>
        </p:nvSpPr>
        <p:spPr>
          <a:xfrm>
            <a:off x="1605641" y="97462"/>
            <a:ext cx="8980718" cy="584775"/>
          </a:xfrm>
          <a:prstGeom prst="rect">
            <a:avLst/>
          </a:prstGeom>
          <a:noFill/>
        </p:spPr>
        <p:txBody>
          <a:bodyPr wrap="square" rtlCol="0">
            <a:spAutoFit/>
          </a:bodyPr>
          <a:lstStyle/>
          <a:p>
            <a:r>
              <a:rPr lang="zh-CN" altLang="en-US" sz="3200" dirty="0">
                <a:solidFill>
                  <a:schemeClr val="accent1"/>
                </a:solidFill>
                <a:latin typeface="幼圆" panose="02010509060101010101" pitchFamily="49" charset="-122"/>
                <a:ea typeface="幼圆" panose="02010509060101010101" pitchFamily="49" charset="-122"/>
              </a:rPr>
              <a:t>对气泡的研究和思考：泡持</a:t>
            </a:r>
            <a:r>
              <a:rPr lang="en-US" altLang="zh-CN" sz="3200" dirty="0">
                <a:solidFill>
                  <a:schemeClr val="accent1"/>
                </a:solidFill>
                <a:latin typeface="幼圆" panose="02010509060101010101" pitchFamily="49" charset="-122"/>
                <a:ea typeface="幼圆" panose="02010509060101010101" pitchFamily="49" charset="-122"/>
              </a:rPr>
              <a:t>:</a:t>
            </a:r>
            <a:endParaRPr lang="zh-CN" altLang="en-US" sz="3200" dirty="0">
              <a:solidFill>
                <a:srgbClr val="FF0000"/>
              </a:solidFill>
              <a:latin typeface="幼圆" panose="02010509060101010101" pitchFamily="49" charset="-122"/>
              <a:ea typeface="幼圆" panose="02010509060101010101" pitchFamily="49" charset="-122"/>
            </a:endParaRPr>
          </a:p>
        </p:txBody>
      </p:sp>
    </p:spTree>
    <p:extLst>
      <p:ext uri="{BB962C8B-B14F-4D97-AF65-F5344CB8AC3E}">
        <p14:creationId xmlns:p14="http://schemas.microsoft.com/office/powerpoint/2010/main" val="1306767643"/>
      </p:ext>
    </p:extLst>
  </p:cSld>
  <p:clrMapOvr>
    <a:masterClrMapping/>
  </p:clrMapOvr>
  <p:transition spd="slow">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3" cstate="print">
            <a:extLst>
              <a:ext uri="{28A0092B-C50C-407E-A947-70E740481C1C}">
                <a14:useLocalDpi xmlns:a14="http://schemas.microsoft.com/office/drawing/2010/main" val="0"/>
              </a:ext>
            </a:extLst>
          </a:blip>
          <a:srcRect b="11429"/>
          <a:stretch/>
        </p:blipFill>
        <p:spPr>
          <a:xfrm>
            <a:off x="315988" y="274023"/>
            <a:ext cx="924619" cy="816428"/>
          </a:xfrm>
          <a:prstGeom prst="rect">
            <a:avLst/>
          </a:prstGeom>
        </p:spPr>
      </p:pic>
      <p:sp>
        <p:nvSpPr>
          <p:cNvPr id="16" name="文本框 15">
            <a:extLst>
              <a:ext uri="{FF2B5EF4-FFF2-40B4-BE49-F238E27FC236}">
                <a16:creationId xmlns:a16="http://schemas.microsoft.com/office/drawing/2014/main" id="{FA37D5A8-9082-49B2-B6D1-EB8CA6605EF0}"/>
              </a:ext>
            </a:extLst>
          </p:cNvPr>
          <p:cNvSpPr txBox="1"/>
          <p:nvPr/>
        </p:nvSpPr>
        <p:spPr>
          <a:xfrm>
            <a:off x="47427" y="1025074"/>
            <a:ext cx="11406554" cy="954107"/>
          </a:xfrm>
          <a:prstGeom prst="rect">
            <a:avLst/>
          </a:prstGeom>
          <a:noFill/>
        </p:spPr>
        <p:txBody>
          <a:bodyPr wrap="square" rtlCol="0">
            <a:spAutoFit/>
          </a:bodyPr>
          <a:lstStyle/>
          <a:p>
            <a:r>
              <a:rPr lang="zh-CN" altLang="en-US" sz="2800" dirty="0">
                <a:solidFill>
                  <a:srgbClr val="FF0000"/>
                </a:solidFill>
              </a:rPr>
              <a:t>改进点</a:t>
            </a:r>
            <a:r>
              <a:rPr lang="en-US" altLang="zh-CN" sz="2800" dirty="0">
                <a:solidFill>
                  <a:srgbClr val="FF0000"/>
                </a:solidFill>
              </a:rPr>
              <a:t>~</a:t>
            </a:r>
            <a:r>
              <a:rPr lang="zh-CN" altLang="en-US" sz="2800" dirty="0">
                <a:solidFill>
                  <a:srgbClr val="FF0000"/>
                </a:solidFill>
              </a:rPr>
              <a:t>在泡沫方面的几个改进 </a:t>
            </a:r>
            <a:endParaRPr lang="en-US" altLang="zh-CN" sz="2800" dirty="0">
              <a:solidFill>
                <a:srgbClr val="FF0000"/>
              </a:solidFill>
            </a:endParaRPr>
          </a:p>
          <a:p>
            <a:r>
              <a:rPr lang="en-US" altLang="zh-CN" sz="2800" dirty="0">
                <a:solidFill>
                  <a:srgbClr val="FF0000"/>
                </a:solidFill>
              </a:rPr>
              <a:t>2</a:t>
            </a:r>
            <a:r>
              <a:rPr lang="zh-CN" altLang="en-US" sz="2800" dirty="0">
                <a:solidFill>
                  <a:srgbClr val="FF0000"/>
                </a:solidFill>
              </a:rPr>
              <a:t>）泡持（</a:t>
            </a:r>
            <a:r>
              <a:rPr lang="en-US" altLang="zh-CN" sz="2800" dirty="0">
                <a:solidFill>
                  <a:srgbClr val="FF0000"/>
                </a:solidFill>
              </a:rPr>
              <a:t>Foam Stability</a:t>
            </a:r>
            <a:r>
              <a:rPr lang="zh-CN" altLang="en-US" sz="2800" dirty="0">
                <a:solidFill>
                  <a:srgbClr val="FF0000"/>
                </a:solidFill>
              </a:rPr>
              <a:t>）和温度的关系</a:t>
            </a:r>
          </a:p>
        </p:txBody>
      </p:sp>
      <p:pic>
        <p:nvPicPr>
          <p:cNvPr id="11" name="图片 10">
            <a:extLst>
              <a:ext uri="{FF2B5EF4-FFF2-40B4-BE49-F238E27FC236}">
                <a16:creationId xmlns:a16="http://schemas.microsoft.com/office/drawing/2014/main" id="{7CC033E4-06C5-464E-8D7D-C8C6CF616084}"/>
              </a:ext>
            </a:extLst>
          </p:cNvPr>
          <p:cNvPicPr>
            <a:picLocks noChangeAspect="1"/>
          </p:cNvPicPr>
          <p:nvPr/>
        </p:nvPicPr>
        <p:blipFill>
          <a:blip r:embed="rId4"/>
          <a:stretch>
            <a:fillRect/>
          </a:stretch>
        </p:blipFill>
        <p:spPr>
          <a:xfrm>
            <a:off x="315988" y="2681349"/>
            <a:ext cx="5818820" cy="2863665"/>
          </a:xfrm>
          <a:prstGeom prst="rect">
            <a:avLst/>
          </a:prstGeom>
        </p:spPr>
      </p:pic>
      <p:pic>
        <p:nvPicPr>
          <p:cNvPr id="12" name="图片 11">
            <a:extLst>
              <a:ext uri="{FF2B5EF4-FFF2-40B4-BE49-F238E27FC236}">
                <a16:creationId xmlns:a16="http://schemas.microsoft.com/office/drawing/2014/main" id="{A2923508-660E-4C07-87CB-F4F7C128663A}"/>
              </a:ext>
            </a:extLst>
          </p:cNvPr>
          <p:cNvPicPr>
            <a:picLocks noChangeAspect="1"/>
          </p:cNvPicPr>
          <p:nvPr/>
        </p:nvPicPr>
        <p:blipFill>
          <a:blip r:embed="rId5"/>
          <a:stretch>
            <a:fillRect/>
          </a:stretch>
        </p:blipFill>
        <p:spPr>
          <a:xfrm>
            <a:off x="6031229" y="2884090"/>
            <a:ext cx="5844783" cy="3071234"/>
          </a:xfrm>
          <a:prstGeom prst="rect">
            <a:avLst/>
          </a:prstGeom>
        </p:spPr>
      </p:pic>
      <p:sp>
        <p:nvSpPr>
          <p:cNvPr id="23" name="文本框 22">
            <a:extLst>
              <a:ext uri="{FF2B5EF4-FFF2-40B4-BE49-F238E27FC236}">
                <a16:creationId xmlns:a16="http://schemas.microsoft.com/office/drawing/2014/main" id="{AFCB4B7C-F8D8-4EB4-A490-0158F815FCDC}"/>
              </a:ext>
            </a:extLst>
          </p:cNvPr>
          <p:cNvSpPr txBox="1"/>
          <p:nvPr/>
        </p:nvSpPr>
        <p:spPr>
          <a:xfrm>
            <a:off x="1605641" y="97462"/>
            <a:ext cx="8980718" cy="584775"/>
          </a:xfrm>
          <a:prstGeom prst="rect">
            <a:avLst/>
          </a:prstGeom>
          <a:noFill/>
        </p:spPr>
        <p:txBody>
          <a:bodyPr wrap="square" rtlCol="0">
            <a:spAutoFit/>
          </a:bodyPr>
          <a:lstStyle/>
          <a:p>
            <a:r>
              <a:rPr lang="zh-CN" altLang="en-US" sz="3200" dirty="0">
                <a:solidFill>
                  <a:schemeClr val="accent1"/>
                </a:solidFill>
                <a:latin typeface="幼圆" panose="02010509060101010101" pitchFamily="49" charset="-122"/>
                <a:ea typeface="幼圆" panose="02010509060101010101" pitchFamily="49" charset="-122"/>
              </a:rPr>
              <a:t>对气泡的研究和思考：排液</a:t>
            </a:r>
            <a:r>
              <a:rPr lang="en-US" altLang="zh-CN" sz="3200" dirty="0">
                <a:solidFill>
                  <a:schemeClr val="accent1"/>
                </a:solidFill>
                <a:latin typeface="幼圆" panose="02010509060101010101" pitchFamily="49" charset="-122"/>
                <a:ea typeface="幼圆" panose="02010509060101010101" pitchFamily="49" charset="-122"/>
              </a:rPr>
              <a:t>:</a:t>
            </a:r>
            <a:endParaRPr lang="zh-CN" altLang="en-US" sz="3200" dirty="0">
              <a:solidFill>
                <a:srgbClr val="FF0000"/>
              </a:solidFill>
              <a:latin typeface="幼圆" panose="02010509060101010101" pitchFamily="49" charset="-122"/>
              <a:ea typeface="幼圆" panose="02010509060101010101" pitchFamily="49" charset="-122"/>
            </a:endParaRPr>
          </a:p>
        </p:txBody>
      </p:sp>
    </p:spTree>
    <p:extLst>
      <p:ext uri="{BB962C8B-B14F-4D97-AF65-F5344CB8AC3E}">
        <p14:creationId xmlns:p14="http://schemas.microsoft.com/office/powerpoint/2010/main" val="2261276577"/>
      </p:ext>
    </p:extLst>
  </p:cSld>
  <p:clrMapOvr>
    <a:masterClrMapping/>
  </p:clrMapOvr>
  <p:transition spd="slow">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5" cstate="print">
            <a:extLst>
              <a:ext uri="{28A0092B-C50C-407E-A947-70E740481C1C}">
                <a14:useLocalDpi xmlns:a14="http://schemas.microsoft.com/office/drawing/2010/main" val="0"/>
              </a:ext>
            </a:extLst>
          </a:blip>
          <a:srcRect b="11429"/>
          <a:stretch/>
        </p:blipFill>
        <p:spPr>
          <a:xfrm>
            <a:off x="315988" y="274023"/>
            <a:ext cx="924619" cy="816428"/>
          </a:xfrm>
          <a:prstGeom prst="rect">
            <a:avLst/>
          </a:prstGeom>
        </p:spPr>
      </p:pic>
      <p:sp>
        <p:nvSpPr>
          <p:cNvPr id="16" name="文本框 15">
            <a:extLst>
              <a:ext uri="{FF2B5EF4-FFF2-40B4-BE49-F238E27FC236}">
                <a16:creationId xmlns:a16="http://schemas.microsoft.com/office/drawing/2014/main" id="{FA37D5A8-9082-49B2-B6D1-EB8CA6605EF0}"/>
              </a:ext>
            </a:extLst>
          </p:cNvPr>
          <p:cNvSpPr txBox="1"/>
          <p:nvPr/>
        </p:nvSpPr>
        <p:spPr>
          <a:xfrm>
            <a:off x="47427" y="1025074"/>
            <a:ext cx="11406554" cy="954107"/>
          </a:xfrm>
          <a:prstGeom prst="rect">
            <a:avLst/>
          </a:prstGeom>
          <a:noFill/>
        </p:spPr>
        <p:txBody>
          <a:bodyPr wrap="square" rtlCol="0">
            <a:spAutoFit/>
          </a:bodyPr>
          <a:lstStyle/>
          <a:p>
            <a:r>
              <a:rPr lang="zh-CN" altLang="en-US" sz="2800" dirty="0">
                <a:solidFill>
                  <a:srgbClr val="FF0000"/>
                </a:solidFill>
              </a:rPr>
              <a:t>改进点</a:t>
            </a:r>
            <a:r>
              <a:rPr lang="en-US" altLang="zh-CN" sz="2800" dirty="0">
                <a:solidFill>
                  <a:srgbClr val="FF0000"/>
                </a:solidFill>
              </a:rPr>
              <a:t>~</a:t>
            </a:r>
            <a:r>
              <a:rPr lang="zh-CN" altLang="en-US" sz="2800" dirty="0">
                <a:solidFill>
                  <a:srgbClr val="FF0000"/>
                </a:solidFill>
              </a:rPr>
              <a:t>在泡沫方面的几个改进 </a:t>
            </a:r>
            <a:endParaRPr lang="en-US" altLang="zh-CN" sz="2800" dirty="0">
              <a:solidFill>
                <a:srgbClr val="FF0000"/>
              </a:solidFill>
            </a:endParaRPr>
          </a:p>
          <a:p>
            <a:r>
              <a:rPr lang="en-US" altLang="zh-CN" sz="2800" dirty="0">
                <a:solidFill>
                  <a:srgbClr val="FF0000"/>
                </a:solidFill>
              </a:rPr>
              <a:t>3</a:t>
            </a:r>
            <a:r>
              <a:rPr lang="zh-CN" altLang="en-US" sz="2800" dirty="0">
                <a:solidFill>
                  <a:srgbClr val="FF0000"/>
                </a:solidFill>
              </a:rPr>
              <a:t>）排液（质量守恒）</a:t>
            </a:r>
          </a:p>
        </p:txBody>
      </p:sp>
      <p:sp>
        <p:nvSpPr>
          <p:cNvPr id="23" name="文本框 22">
            <a:extLst>
              <a:ext uri="{FF2B5EF4-FFF2-40B4-BE49-F238E27FC236}">
                <a16:creationId xmlns:a16="http://schemas.microsoft.com/office/drawing/2014/main" id="{AFCB4B7C-F8D8-4EB4-A490-0158F815FCDC}"/>
              </a:ext>
            </a:extLst>
          </p:cNvPr>
          <p:cNvSpPr txBox="1"/>
          <p:nvPr/>
        </p:nvSpPr>
        <p:spPr>
          <a:xfrm>
            <a:off x="1605641" y="97462"/>
            <a:ext cx="8980718" cy="584775"/>
          </a:xfrm>
          <a:prstGeom prst="rect">
            <a:avLst/>
          </a:prstGeom>
          <a:noFill/>
        </p:spPr>
        <p:txBody>
          <a:bodyPr wrap="square" rtlCol="0">
            <a:spAutoFit/>
          </a:bodyPr>
          <a:lstStyle/>
          <a:p>
            <a:r>
              <a:rPr lang="zh-CN" altLang="en-US" sz="3200" dirty="0">
                <a:solidFill>
                  <a:schemeClr val="accent1"/>
                </a:solidFill>
                <a:latin typeface="幼圆" panose="02010509060101010101" pitchFamily="49" charset="-122"/>
                <a:ea typeface="幼圆" panose="02010509060101010101" pitchFamily="49" charset="-122"/>
              </a:rPr>
              <a:t>对气泡的研究和思考：排液</a:t>
            </a:r>
            <a:r>
              <a:rPr lang="en-US" altLang="zh-CN" sz="3200" dirty="0">
                <a:solidFill>
                  <a:schemeClr val="accent1"/>
                </a:solidFill>
                <a:latin typeface="幼圆" panose="02010509060101010101" pitchFamily="49" charset="-122"/>
                <a:ea typeface="幼圆" panose="02010509060101010101" pitchFamily="49" charset="-122"/>
              </a:rPr>
              <a:t>:</a:t>
            </a:r>
            <a:endParaRPr lang="zh-CN" altLang="en-US" sz="3200" dirty="0">
              <a:solidFill>
                <a:srgbClr val="FF0000"/>
              </a:solidFill>
              <a:latin typeface="幼圆" panose="02010509060101010101" pitchFamily="49" charset="-122"/>
              <a:ea typeface="幼圆" panose="02010509060101010101" pitchFamily="49" charset="-122"/>
            </a:endParaRPr>
          </a:p>
        </p:txBody>
      </p:sp>
      <p:pic>
        <p:nvPicPr>
          <p:cNvPr id="3" name="图片 2">
            <a:extLst>
              <a:ext uri="{FF2B5EF4-FFF2-40B4-BE49-F238E27FC236}">
                <a16:creationId xmlns:a16="http://schemas.microsoft.com/office/drawing/2014/main" id="{03054824-10E0-4C57-9AC1-3E4769EA606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3588" y="2322018"/>
            <a:ext cx="5557274" cy="3869058"/>
          </a:xfrm>
          <a:prstGeom prst="rect">
            <a:avLst/>
          </a:prstGeom>
        </p:spPr>
      </p:pic>
      <p:pic>
        <p:nvPicPr>
          <p:cNvPr id="5" name="MAIHAJ4U9_7(1)">
            <a:hlinkClick r:id="" action="ppaction://media"/>
            <a:extLst>
              <a:ext uri="{FF2B5EF4-FFF2-40B4-BE49-F238E27FC236}">
                <a16:creationId xmlns:a16="http://schemas.microsoft.com/office/drawing/2014/main" id="{CF0F6321-DD75-448B-BC43-02A8CD8A425C}"/>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6286500" y="2209736"/>
            <a:ext cx="5167481" cy="3875611"/>
          </a:xfrm>
          <a:prstGeom prst="rect">
            <a:avLst/>
          </a:prstGeom>
        </p:spPr>
      </p:pic>
    </p:spTree>
    <p:extLst>
      <p:ext uri="{BB962C8B-B14F-4D97-AF65-F5344CB8AC3E}">
        <p14:creationId xmlns:p14="http://schemas.microsoft.com/office/powerpoint/2010/main" val="1894038648"/>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644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3" cstate="print">
            <a:extLst>
              <a:ext uri="{28A0092B-C50C-407E-A947-70E740481C1C}">
                <a14:useLocalDpi xmlns:a14="http://schemas.microsoft.com/office/drawing/2010/main" val="0"/>
              </a:ext>
            </a:extLst>
          </a:blip>
          <a:srcRect b="11429"/>
          <a:stretch/>
        </p:blipFill>
        <p:spPr>
          <a:xfrm>
            <a:off x="315988" y="274023"/>
            <a:ext cx="924619" cy="816428"/>
          </a:xfrm>
          <a:prstGeom prst="rect">
            <a:avLst/>
          </a:prstGeom>
        </p:spPr>
      </p:pic>
      <p:sp>
        <p:nvSpPr>
          <p:cNvPr id="16" name="文本框 15">
            <a:extLst>
              <a:ext uri="{FF2B5EF4-FFF2-40B4-BE49-F238E27FC236}">
                <a16:creationId xmlns:a16="http://schemas.microsoft.com/office/drawing/2014/main" id="{FA37D5A8-9082-49B2-B6D1-EB8CA6605EF0}"/>
              </a:ext>
            </a:extLst>
          </p:cNvPr>
          <p:cNvSpPr txBox="1"/>
          <p:nvPr/>
        </p:nvSpPr>
        <p:spPr>
          <a:xfrm>
            <a:off x="47427" y="1025074"/>
            <a:ext cx="11406554" cy="954107"/>
          </a:xfrm>
          <a:prstGeom prst="rect">
            <a:avLst/>
          </a:prstGeom>
          <a:noFill/>
        </p:spPr>
        <p:txBody>
          <a:bodyPr wrap="square" rtlCol="0">
            <a:spAutoFit/>
          </a:bodyPr>
          <a:lstStyle/>
          <a:p>
            <a:r>
              <a:rPr lang="zh-CN" altLang="en-US" sz="2800" dirty="0">
                <a:solidFill>
                  <a:srgbClr val="FF0000"/>
                </a:solidFill>
              </a:rPr>
              <a:t>改进点</a:t>
            </a:r>
            <a:r>
              <a:rPr lang="en-US" altLang="zh-CN" sz="2800" dirty="0">
                <a:solidFill>
                  <a:srgbClr val="FF0000"/>
                </a:solidFill>
              </a:rPr>
              <a:t>~</a:t>
            </a:r>
            <a:r>
              <a:rPr lang="zh-CN" altLang="en-US" sz="2800" dirty="0">
                <a:solidFill>
                  <a:srgbClr val="FF0000"/>
                </a:solidFill>
              </a:rPr>
              <a:t>在泡沫方面的几个改进 </a:t>
            </a:r>
            <a:endParaRPr lang="en-US" altLang="zh-CN" sz="2800" dirty="0">
              <a:solidFill>
                <a:srgbClr val="FF0000"/>
              </a:solidFill>
            </a:endParaRPr>
          </a:p>
          <a:p>
            <a:r>
              <a:rPr lang="en-US" altLang="zh-CN" sz="2800" dirty="0">
                <a:solidFill>
                  <a:srgbClr val="FF0000"/>
                </a:solidFill>
              </a:rPr>
              <a:t>3</a:t>
            </a:r>
            <a:r>
              <a:rPr lang="zh-CN" altLang="en-US" sz="2800" dirty="0">
                <a:solidFill>
                  <a:srgbClr val="FF0000"/>
                </a:solidFill>
              </a:rPr>
              <a:t>）排液（质量守恒）</a:t>
            </a:r>
          </a:p>
        </p:txBody>
      </p:sp>
      <p:sp>
        <p:nvSpPr>
          <p:cNvPr id="23" name="文本框 22">
            <a:extLst>
              <a:ext uri="{FF2B5EF4-FFF2-40B4-BE49-F238E27FC236}">
                <a16:creationId xmlns:a16="http://schemas.microsoft.com/office/drawing/2014/main" id="{AFCB4B7C-F8D8-4EB4-A490-0158F815FCDC}"/>
              </a:ext>
            </a:extLst>
          </p:cNvPr>
          <p:cNvSpPr txBox="1"/>
          <p:nvPr/>
        </p:nvSpPr>
        <p:spPr>
          <a:xfrm>
            <a:off x="1605641" y="97462"/>
            <a:ext cx="8980718" cy="584775"/>
          </a:xfrm>
          <a:prstGeom prst="rect">
            <a:avLst/>
          </a:prstGeom>
          <a:noFill/>
        </p:spPr>
        <p:txBody>
          <a:bodyPr wrap="square" rtlCol="0">
            <a:spAutoFit/>
          </a:bodyPr>
          <a:lstStyle/>
          <a:p>
            <a:r>
              <a:rPr lang="zh-CN" altLang="en-US" sz="3200" dirty="0">
                <a:solidFill>
                  <a:schemeClr val="accent1"/>
                </a:solidFill>
                <a:latin typeface="幼圆" panose="02010509060101010101" pitchFamily="49" charset="-122"/>
                <a:ea typeface="幼圆" panose="02010509060101010101" pitchFamily="49" charset="-122"/>
              </a:rPr>
              <a:t>对气泡的研究和思考：排液</a:t>
            </a:r>
            <a:r>
              <a:rPr lang="en-US" altLang="zh-CN" sz="3200" dirty="0">
                <a:solidFill>
                  <a:schemeClr val="accent1"/>
                </a:solidFill>
                <a:latin typeface="幼圆" panose="02010509060101010101" pitchFamily="49" charset="-122"/>
                <a:ea typeface="幼圆" panose="02010509060101010101" pitchFamily="49" charset="-122"/>
              </a:rPr>
              <a:t>:</a:t>
            </a:r>
            <a:endParaRPr lang="zh-CN" altLang="en-US" sz="3200" dirty="0">
              <a:solidFill>
                <a:srgbClr val="FF0000"/>
              </a:solidFill>
              <a:latin typeface="幼圆" panose="02010509060101010101" pitchFamily="49" charset="-122"/>
              <a:ea typeface="幼圆" panose="02010509060101010101" pitchFamily="49" charset="-122"/>
            </a:endParaRPr>
          </a:p>
        </p:txBody>
      </p:sp>
      <p:sp>
        <p:nvSpPr>
          <p:cNvPr id="2" name="文本框 1">
            <a:extLst>
              <a:ext uri="{FF2B5EF4-FFF2-40B4-BE49-F238E27FC236}">
                <a16:creationId xmlns:a16="http://schemas.microsoft.com/office/drawing/2014/main" id="{EC9BA0DC-EC95-47A0-9EAA-07E966EF3945}"/>
              </a:ext>
            </a:extLst>
          </p:cNvPr>
          <p:cNvSpPr txBox="1"/>
          <p:nvPr/>
        </p:nvSpPr>
        <p:spPr>
          <a:xfrm>
            <a:off x="2016369" y="2346313"/>
            <a:ext cx="8159262" cy="3539430"/>
          </a:xfrm>
          <a:prstGeom prst="rect">
            <a:avLst/>
          </a:prstGeom>
          <a:noFill/>
        </p:spPr>
        <p:txBody>
          <a:bodyPr wrap="square" rtlCol="0">
            <a:spAutoFit/>
          </a:bodyPr>
          <a:lstStyle/>
          <a:p>
            <a:pPr marL="285750" indent="-285750">
              <a:buFont typeface="Arial" panose="020B0604020202020204" pitchFamily="34" charset="0"/>
              <a:buChar char="•"/>
            </a:pPr>
            <a:r>
              <a:rPr lang="zh-CN" altLang="en-US" sz="2800" dirty="0"/>
              <a:t>啤酒中泡沫的形成源于低表面张力</a:t>
            </a:r>
            <a:endParaRPr lang="en-US" altLang="zh-CN" sz="2800" dirty="0"/>
          </a:p>
          <a:p>
            <a:pPr marL="285750" indent="-285750">
              <a:buFont typeface="Arial" panose="020B0604020202020204" pitchFamily="34" charset="0"/>
              <a:buChar char="•"/>
            </a:pPr>
            <a:r>
              <a:rPr lang="zh-CN" altLang="en-US" sz="2800" dirty="0"/>
              <a:t>气泡受到的压力与其直径成反比，</a:t>
            </a:r>
            <a:r>
              <a:rPr lang="zh-CN" altLang="en-US" sz="2800" dirty="0">
                <a:solidFill>
                  <a:srgbClr val="00B050"/>
                </a:solidFill>
              </a:rPr>
              <a:t>小气泡更易形成</a:t>
            </a:r>
            <a:r>
              <a:rPr lang="zh-CN" altLang="en-US" sz="2800" dirty="0"/>
              <a:t>，又由于能量较低，</a:t>
            </a:r>
            <a:r>
              <a:rPr lang="zh-CN" altLang="en-US" sz="2800" dirty="0">
                <a:solidFill>
                  <a:srgbClr val="00B050"/>
                </a:solidFill>
              </a:rPr>
              <a:t>排水速度慢</a:t>
            </a:r>
            <a:r>
              <a:rPr lang="zh-CN" altLang="en-US" sz="2800" dirty="0"/>
              <a:t>，所以稳定</a:t>
            </a:r>
            <a:endParaRPr lang="en-US" altLang="zh-CN" sz="2800" dirty="0"/>
          </a:p>
          <a:p>
            <a:pPr marL="285750" indent="-285750">
              <a:buFont typeface="Arial" panose="020B0604020202020204" pitchFamily="34" charset="0"/>
              <a:buChar char="•"/>
            </a:pPr>
            <a:r>
              <a:rPr lang="zh-CN" altLang="en-US" sz="2800" dirty="0">
                <a:solidFill>
                  <a:srgbClr val="FF0000"/>
                </a:solidFill>
              </a:rPr>
              <a:t>实际上气泡并不是“球形”，而是多面体，被很薄的液体分开，称为片层（肖侠）</a:t>
            </a:r>
            <a:endParaRPr lang="en-US" altLang="zh-CN" sz="2800" dirty="0">
              <a:solidFill>
                <a:srgbClr val="FF0000"/>
              </a:solidFill>
            </a:endParaRPr>
          </a:p>
          <a:p>
            <a:pPr marL="457200" indent="-457200">
              <a:buFont typeface="Arial" panose="020B0604020202020204" pitchFamily="34" charset="0"/>
              <a:buChar char="•"/>
            </a:pPr>
            <a:endParaRPr lang="en-US" altLang="zh-CN" sz="2800" dirty="0">
              <a:solidFill>
                <a:srgbClr val="FF0000"/>
              </a:solidFill>
            </a:endParaRPr>
          </a:p>
          <a:p>
            <a:pPr marL="457200" indent="-457200">
              <a:buFont typeface="Arial" panose="020B0604020202020204" pitchFamily="34" charset="0"/>
              <a:buChar char="•"/>
            </a:pPr>
            <a:r>
              <a:rPr lang="zh-CN" altLang="en-US" sz="2800" dirty="0"/>
              <a:t>细腻而均匀的泡沫更加稳定，但由于传质，这些小泡沫逐渐变成了“令人”厌恶的粗泡（张丽达）</a:t>
            </a:r>
          </a:p>
        </p:txBody>
      </p:sp>
    </p:spTree>
    <p:extLst>
      <p:ext uri="{BB962C8B-B14F-4D97-AF65-F5344CB8AC3E}">
        <p14:creationId xmlns:p14="http://schemas.microsoft.com/office/powerpoint/2010/main" val="1622511590"/>
      </p:ext>
    </p:extLst>
  </p:cSld>
  <p:clrMapOvr>
    <a:masterClrMapping/>
  </p:clrMapOvr>
  <p:transition spd="slow">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3" cstate="print">
            <a:extLst>
              <a:ext uri="{28A0092B-C50C-407E-A947-70E740481C1C}">
                <a14:useLocalDpi xmlns:a14="http://schemas.microsoft.com/office/drawing/2010/main" val="0"/>
              </a:ext>
            </a:extLst>
          </a:blip>
          <a:srcRect b="11429"/>
          <a:stretch/>
        </p:blipFill>
        <p:spPr>
          <a:xfrm>
            <a:off x="315988" y="274023"/>
            <a:ext cx="924619" cy="816428"/>
          </a:xfrm>
          <a:prstGeom prst="rect">
            <a:avLst/>
          </a:prstGeom>
        </p:spPr>
      </p:pic>
      <p:sp>
        <p:nvSpPr>
          <p:cNvPr id="16" name="文本框 15">
            <a:extLst>
              <a:ext uri="{FF2B5EF4-FFF2-40B4-BE49-F238E27FC236}">
                <a16:creationId xmlns:a16="http://schemas.microsoft.com/office/drawing/2014/main" id="{FA37D5A8-9082-49B2-B6D1-EB8CA6605EF0}"/>
              </a:ext>
            </a:extLst>
          </p:cNvPr>
          <p:cNvSpPr txBox="1"/>
          <p:nvPr/>
        </p:nvSpPr>
        <p:spPr>
          <a:xfrm>
            <a:off x="47427" y="1025074"/>
            <a:ext cx="11406554" cy="954107"/>
          </a:xfrm>
          <a:prstGeom prst="rect">
            <a:avLst/>
          </a:prstGeom>
          <a:noFill/>
        </p:spPr>
        <p:txBody>
          <a:bodyPr wrap="square" rtlCol="0">
            <a:spAutoFit/>
          </a:bodyPr>
          <a:lstStyle/>
          <a:p>
            <a:r>
              <a:rPr lang="zh-CN" altLang="en-US" sz="2800" dirty="0">
                <a:solidFill>
                  <a:srgbClr val="FF0000"/>
                </a:solidFill>
              </a:rPr>
              <a:t>改进点</a:t>
            </a:r>
            <a:r>
              <a:rPr lang="en-US" altLang="zh-CN" sz="2800" dirty="0">
                <a:solidFill>
                  <a:srgbClr val="FF0000"/>
                </a:solidFill>
              </a:rPr>
              <a:t>~</a:t>
            </a:r>
            <a:r>
              <a:rPr lang="zh-CN" altLang="en-US" sz="2800" dirty="0">
                <a:solidFill>
                  <a:srgbClr val="FF0000"/>
                </a:solidFill>
              </a:rPr>
              <a:t>在泡沫方面的几个改进 </a:t>
            </a:r>
            <a:endParaRPr lang="en-US" altLang="zh-CN" sz="2800" dirty="0">
              <a:solidFill>
                <a:srgbClr val="FF0000"/>
              </a:solidFill>
            </a:endParaRPr>
          </a:p>
          <a:p>
            <a:r>
              <a:rPr lang="en-US" altLang="zh-CN" sz="2800" dirty="0">
                <a:solidFill>
                  <a:srgbClr val="FF0000"/>
                </a:solidFill>
              </a:rPr>
              <a:t>3</a:t>
            </a:r>
            <a:r>
              <a:rPr lang="zh-CN" altLang="en-US" sz="2800" dirty="0">
                <a:solidFill>
                  <a:srgbClr val="FF0000"/>
                </a:solidFill>
              </a:rPr>
              <a:t>）排液（质量守恒）</a:t>
            </a:r>
          </a:p>
        </p:txBody>
      </p:sp>
      <p:sp>
        <p:nvSpPr>
          <p:cNvPr id="23" name="文本框 22">
            <a:extLst>
              <a:ext uri="{FF2B5EF4-FFF2-40B4-BE49-F238E27FC236}">
                <a16:creationId xmlns:a16="http://schemas.microsoft.com/office/drawing/2014/main" id="{AFCB4B7C-F8D8-4EB4-A490-0158F815FCDC}"/>
              </a:ext>
            </a:extLst>
          </p:cNvPr>
          <p:cNvSpPr txBox="1"/>
          <p:nvPr/>
        </p:nvSpPr>
        <p:spPr>
          <a:xfrm>
            <a:off x="1605641" y="97462"/>
            <a:ext cx="8980718" cy="584775"/>
          </a:xfrm>
          <a:prstGeom prst="rect">
            <a:avLst/>
          </a:prstGeom>
          <a:noFill/>
        </p:spPr>
        <p:txBody>
          <a:bodyPr wrap="square" rtlCol="0">
            <a:spAutoFit/>
          </a:bodyPr>
          <a:lstStyle/>
          <a:p>
            <a:r>
              <a:rPr lang="zh-CN" altLang="en-US" sz="3200" dirty="0">
                <a:solidFill>
                  <a:schemeClr val="accent1"/>
                </a:solidFill>
                <a:latin typeface="幼圆" panose="02010509060101010101" pitchFamily="49" charset="-122"/>
                <a:ea typeface="幼圆" panose="02010509060101010101" pitchFamily="49" charset="-122"/>
              </a:rPr>
              <a:t>对气泡的研究和思考：排液</a:t>
            </a:r>
            <a:r>
              <a:rPr lang="en-US" altLang="zh-CN" sz="3200" dirty="0">
                <a:solidFill>
                  <a:schemeClr val="accent1"/>
                </a:solidFill>
                <a:latin typeface="幼圆" panose="02010509060101010101" pitchFamily="49" charset="-122"/>
                <a:ea typeface="幼圆" panose="02010509060101010101" pitchFamily="49" charset="-122"/>
              </a:rPr>
              <a:t>:</a:t>
            </a:r>
            <a:endParaRPr lang="zh-CN" altLang="en-US" sz="3200" dirty="0">
              <a:solidFill>
                <a:srgbClr val="FF0000"/>
              </a:solidFill>
              <a:latin typeface="幼圆" panose="02010509060101010101" pitchFamily="49" charset="-122"/>
              <a:ea typeface="幼圆" panose="02010509060101010101" pitchFamily="49" charset="-122"/>
            </a:endParaRPr>
          </a:p>
        </p:txBody>
      </p:sp>
      <p:pic>
        <p:nvPicPr>
          <p:cNvPr id="3" name="图片 2">
            <a:extLst>
              <a:ext uri="{FF2B5EF4-FFF2-40B4-BE49-F238E27FC236}">
                <a16:creationId xmlns:a16="http://schemas.microsoft.com/office/drawing/2014/main" id="{B2CE8A1C-5758-45B7-AA20-6AA264B633C5}"/>
              </a:ext>
            </a:extLst>
          </p:cNvPr>
          <p:cNvPicPr>
            <a:picLocks noChangeAspect="1"/>
          </p:cNvPicPr>
          <p:nvPr/>
        </p:nvPicPr>
        <p:blipFill>
          <a:blip r:embed="rId4"/>
          <a:stretch>
            <a:fillRect/>
          </a:stretch>
        </p:blipFill>
        <p:spPr>
          <a:xfrm>
            <a:off x="866973" y="1979181"/>
            <a:ext cx="4628418" cy="4247867"/>
          </a:xfrm>
          <a:prstGeom prst="rect">
            <a:avLst/>
          </a:prstGeom>
        </p:spPr>
      </p:pic>
      <p:pic>
        <p:nvPicPr>
          <p:cNvPr id="7" name="图片 6">
            <a:extLst>
              <a:ext uri="{FF2B5EF4-FFF2-40B4-BE49-F238E27FC236}">
                <a16:creationId xmlns:a16="http://schemas.microsoft.com/office/drawing/2014/main" id="{6EBC8763-ABC4-40CA-B69E-5AD1030372A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37378" y="902625"/>
            <a:ext cx="3765504" cy="5324423"/>
          </a:xfrm>
          <a:prstGeom prst="rect">
            <a:avLst/>
          </a:prstGeom>
        </p:spPr>
      </p:pic>
    </p:spTree>
    <p:extLst>
      <p:ext uri="{BB962C8B-B14F-4D97-AF65-F5344CB8AC3E}">
        <p14:creationId xmlns:p14="http://schemas.microsoft.com/office/powerpoint/2010/main" val="1233221821"/>
      </p:ext>
    </p:extLst>
  </p:cSld>
  <p:clrMapOvr>
    <a:masterClrMapping/>
  </p:clrMapOvr>
  <p:transition spd="slow">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3" cstate="print">
            <a:extLst>
              <a:ext uri="{28A0092B-C50C-407E-A947-70E740481C1C}">
                <a14:useLocalDpi xmlns:a14="http://schemas.microsoft.com/office/drawing/2010/main" val="0"/>
              </a:ext>
            </a:extLst>
          </a:blip>
          <a:srcRect b="11429"/>
          <a:stretch/>
        </p:blipFill>
        <p:spPr>
          <a:xfrm>
            <a:off x="315988" y="274023"/>
            <a:ext cx="924619" cy="816428"/>
          </a:xfrm>
          <a:prstGeom prst="rect">
            <a:avLst/>
          </a:prstGeom>
        </p:spPr>
      </p:pic>
      <p:sp>
        <p:nvSpPr>
          <p:cNvPr id="16" name="文本框 15">
            <a:extLst>
              <a:ext uri="{FF2B5EF4-FFF2-40B4-BE49-F238E27FC236}">
                <a16:creationId xmlns:a16="http://schemas.microsoft.com/office/drawing/2014/main" id="{FA37D5A8-9082-49B2-B6D1-EB8CA6605EF0}"/>
              </a:ext>
            </a:extLst>
          </p:cNvPr>
          <p:cNvSpPr txBox="1"/>
          <p:nvPr/>
        </p:nvSpPr>
        <p:spPr>
          <a:xfrm>
            <a:off x="47427" y="1025074"/>
            <a:ext cx="11406554" cy="954107"/>
          </a:xfrm>
          <a:prstGeom prst="rect">
            <a:avLst/>
          </a:prstGeom>
          <a:noFill/>
        </p:spPr>
        <p:txBody>
          <a:bodyPr wrap="square" rtlCol="0">
            <a:spAutoFit/>
          </a:bodyPr>
          <a:lstStyle/>
          <a:p>
            <a:r>
              <a:rPr lang="zh-CN" altLang="en-US" sz="2800" dirty="0">
                <a:solidFill>
                  <a:srgbClr val="FF0000"/>
                </a:solidFill>
              </a:rPr>
              <a:t>改进点</a:t>
            </a:r>
            <a:r>
              <a:rPr lang="en-US" altLang="zh-CN" sz="2800" dirty="0">
                <a:solidFill>
                  <a:srgbClr val="FF0000"/>
                </a:solidFill>
              </a:rPr>
              <a:t>~</a:t>
            </a:r>
            <a:r>
              <a:rPr lang="zh-CN" altLang="en-US" sz="2800" dirty="0">
                <a:solidFill>
                  <a:srgbClr val="FF0000"/>
                </a:solidFill>
              </a:rPr>
              <a:t>在泡沫方面的几个改进 </a:t>
            </a:r>
            <a:endParaRPr lang="en-US" altLang="zh-CN" sz="2800" dirty="0">
              <a:solidFill>
                <a:srgbClr val="FF0000"/>
              </a:solidFill>
            </a:endParaRPr>
          </a:p>
          <a:p>
            <a:r>
              <a:rPr lang="en-US" altLang="zh-CN" sz="2800" dirty="0">
                <a:solidFill>
                  <a:srgbClr val="FF0000"/>
                </a:solidFill>
              </a:rPr>
              <a:t>3</a:t>
            </a:r>
            <a:r>
              <a:rPr lang="zh-CN" altLang="en-US" sz="2800" dirty="0">
                <a:solidFill>
                  <a:srgbClr val="FF0000"/>
                </a:solidFill>
              </a:rPr>
              <a:t>）排液（质量守恒）</a:t>
            </a:r>
          </a:p>
        </p:txBody>
      </p:sp>
      <p:sp>
        <p:nvSpPr>
          <p:cNvPr id="23" name="文本框 22">
            <a:extLst>
              <a:ext uri="{FF2B5EF4-FFF2-40B4-BE49-F238E27FC236}">
                <a16:creationId xmlns:a16="http://schemas.microsoft.com/office/drawing/2014/main" id="{AFCB4B7C-F8D8-4EB4-A490-0158F815FCDC}"/>
              </a:ext>
            </a:extLst>
          </p:cNvPr>
          <p:cNvSpPr txBox="1"/>
          <p:nvPr/>
        </p:nvSpPr>
        <p:spPr>
          <a:xfrm>
            <a:off x="1605641" y="97462"/>
            <a:ext cx="8980718" cy="584775"/>
          </a:xfrm>
          <a:prstGeom prst="rect">
            <a:avLst/>
          </a:prstGeom>
          <a:noFill/>
        </p:spPr>
        <p:txBody>
          <a:bodyPr wrap="square" rtlCol="0">
            <a:spAutoFit/>
          </a:bodyPr>
          <a:lstStyle/>
          <a:p>
            <a:r>
              <a:rPr lang="zh-CN" altLang="en-US" sz="3200" dirty="0">
                <a:solidFill>
                  <a:schemeClr val="accent1"/>
                </a:solidFill>
                <a:latin typeface="幼圆" panose="02010509060101010101" pitchFamily="49" charset="-122"/>
                <a:ea typeface="幼圆" panose="02010509060101010101" pitchFamily="49" charset="-122"/>
              </a:rPr>
              <a:t>对气泡的研究和思考：排液</a:t>
            </a:r>
            <a:r>
              <a:rPr lang="en-US" altLang="zh-CN" sz="3200" dirty="0">
                <a:solidFill>
                  <a:schemeClr val="accent1"/>
                </a:solidFill>
                <a:latin typeface="幼圆" panose="02010509060101010101" pitchFamily="49" charset="-122"/>
                <a:ea typeface="幼圆" panose="02010509060101010101" pitchFamily="49" charset="-122"/>
              </a:rPr>
              <a:t>:</a:t>
            </a:r>
            <a:endParaRPr lang="zh-CN" altLang="en-US" sz="3200" dirty="0">
              <a:solidFill>
                <a:srgbClr val="FF0000"/>
              </a:solidFill>
              <a:latin typeface="幼圆" panose="02010509060101010101" pitchFamily="49" charset="-122"/>
              <a:ea typeface="幼圆" panose="02010509060101010101" pitchFamily="49" charset="-122"/>
            </a:endParaRPr>
          </a:p>
        </p:txBody>
      </p:sp>
      <p:pic>
        <p:nvPicPr>
          <p:cNvPr id="6" name="图片 5">
            <a:extLst>
              <a:ext uri="{FF2B5EF4-FFF2-40B4-BE49-F238E27FC236}">
                <a16:creationId xmlns:a16="http://schemas.microsoft.com/office/drawing/2014/main" id="{1A31B122-6E2F-4354-971D-7A5663F6F3AF}"/>
              </a:ext>
            </a:extLst>
          </p:cNvPr>
          <p:cNvPicPr>
            <a:picLocks noChangeAspect="1"/>
          </p:cNvPicPr>
          <p:nvPr/>
        </p:nvPicPr>
        <p:blipFill>
          <a:blip r:embed="rId4"/>
          <a:stretch>
            <a:fillRect/>
          </a:stretch>
        </p:blipFill>
        <p:spPr>
          <a:xfrm>
            <a:off x="5978769" y="2156971"/>
            <a:ext cx="5359903" cy="4126600"/>
          </a:xfrm>
          <a:prstGeom prst="rect">
            <a:avLst/>
          </a:prstGeom>
        </p:spPr>
      </p:pic>
      <p:pic>
        <p:nvPicPr>
          <p:cNvPr id="7" name="图片 6">
            <a:extLst>
              <a:ext uri="{FF2B5EF4-FFF2-40B4-BE49-F238E27FC236}">
                <a16:creationId xmlns:a16="http://schemas.microsoft.com/office/drawing/2014/main" id="{EE1B69EC-6898-4803-8AC0-AFD6804790C1}"/>
              </a:ext>
            </a:extLst>
          </p:cNvPr>
          <p:cNvPicPr>
            <a:picLocks noChangeAspect="1"/>
          </p:cNvPicPr>
          <p:nvPr/>
        </p:nvPicPr>
        <p:blipFill>
          <a:blip r:embed="rId5"/>
          <a:stretch>
            <a:fillRect/>
          </a:stretch>
        </p:blipFill>
        <p:spPr>
          <a:xfrm>
            <a:off x="521762" y="1971730"/>
            <a:ext cx="4695007" cy="4311839"/>
          </a:xfrm>
          <a:prstGeom prst="rect">
            <a:avLst/>
          </a:prstGeom>
        </p:spPr>
      </p:pic>
    </p:spTree>
    <p:extLst>
      <p:ext uri="{BB962C8B-B14F-4D97-AF65-F5344CB8AC3E}">
        <p14:creationId xmlns:p14="http://schemas.microsoft.com/office/powerpoint/2010/main" val="2628196619"/>
      </p:ext>
    </p:extLst>
  </p:cSld>
  <p:clrMapOvr>
    <a:masterClrMapping/>
  </p:clrMapOvr>
  <p:transition spd="slow">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3" cstate="print">
            <a:extLst>
              <a:ext uri="{28A0092B-C50C-407E-A947-70E740481C1C}">
                <a14:useLocalDpi xmlns:a14="http://schemas.microsoft.com/office/drawing/2010/main" val="0"/>
              </a:ext>
            </a:extLst>
          </a:blip>
          <a:srcRect b="11429"/>
          <a:stretch/>
        </p:blipFill>
        <p:spPr>
          <a:xfrm>
            <a:off x="315988" y="274023"/>
            <a:ext cx="924619" cy="816428"/>
          </a:xfrm>
          <a:prstGeom prst="rect">
            <a:avLst/>
          </a:prstGeom>
        </p:spPr>
      </p:pic>
      <p:pic>
        <p:nvPicPr>
          <p:cNvPr id="6" name="图片 5"/>
          <p:cNvPicPr>
            <a:picLocks noChangeAspect="1"/>
          </p:cNvPicPr>
          <p:nvPr/>
        </p:nvPicPr>
        <p:blipFill rotWithShape="1">
          <a:blip r:embed="rId4">
            <a:extLst>
              <a:ext uri="{28A0092B-C50C-407E-A947-70E740481C1C}">
                <a14:useLocalDpi xmlns:a14="http://schemas.microsoft.com/office/drawing/2010/main" val="0"/>
              </a:ext>
            </a:extLst>
          </a:blip>
          <a:srcRect b="5873"/>
          <a:stretch/>
        </p:blipFill>
        <p:spPr>
          <a:xfrm>
            <a:off x="8416294" y="811762"/>
            <a:ext cx="3775706" cy="4738611"/>
          </a:xfrm>
          <a:prstGeom prst="rect">
            <a:avLst/>
          </a:prstGeom>
        </p:spPr>
      </p:pic>
      <p:sp>
        <p:nvSpPr>
          <p:cNvPr id="8" name="文本框 7">
            <a:extLst>
              <a:ext uri="{FF2B5EF4-FFF2-40B4-BE49-F238E27FC236}">
                <a16:creationId xmlns:a16="http://schemas.microsoft.com/office/drawing/2014/main" id="{8DFAD05E-510B-4633-8520-B0A95D9D0B91}"/>
              </a:ext>
            </a:extLst>
          </p:cNvPr>
          <p:cNvSpPr txBox="1"/>
          <p:nvPr/>
        </p:nvSpPr>
        <p:spPr>
          <a:xfrm>
            <a:off x="1240607" y="389850"/>
            <a:ext cx="3892412" cy="584775"/>
          </a:xfrm>
          <a:prstGeom prst="rect">
            <a:avLst/>
          </a:prstGeom>
          <a:noFill/>
        </p:spPr>
        <p:txBody>
          <a:bodyPr wrap="none" rtlCol="0">
            <a:spAutoFit/>
          </a:bodyPr>
          <a:lstStyle/>
          <a:p>
            <a:r>
              <a:rPr lang="zh-CN" altLang="en-US" sz="3200" b="1" dirty="0">
                <a:solidFill>
                  <a:srgbClr val="3975B2"/>
                </a:solidFill>
                <a:latin typeface="幼圆" panose="02010509060101010101" pitchFamily="49" charset="-122"/>
                <a:ea typeface="幼圆" panose="02010509060101010101" pitchFamily="49" charset="-122"/>
              </a:rPr>
              <a:t>计算机图形学的特点</a:t>
            </a:r>
          </a:p>
        </p:txBody>
      </p:sp>
      <p:sp>
        <p:nvSpPr>
          <p:cNvPr id="2" name="文本框 1">
            <a:extLst>
              <a:ext uri="{FF2B5EF4-FFF2-40B4-BE49-F238E27FC236}">
                <a16:creationId xmlns:a16="http://schemas.microsoft.com/office/drawing/2014/main" id="{134FBD07-97D1-4555-B6E9-0064ABDC0266}"/>
              </a:ext>
            </a:extLst>
          </p:cNvPr>
          <p:cNvSpPr txBox="1"/>
          <p:nvPr/>
        </p:nvSpPr>
        <p:spPr>
          <a:xfrm>
            <a:off x="1240607" y="1648235"/>
            <a:ext cx="5915607" cy="646331"/>
          </a:xfrm>
          <a:prstGeom prst="rect">
            <a:avLst/>
          </a:prstGeom>
          <a:noFill/>
        </p:spPr>
        <p:txBody>
          <a:bodyPr wrap="square" rtlCol="0">
            <a:spAutoFit/>
          </a:bodyPr>
          <a:lstStyle/>
          <a:p>
            <a:r>
              <a:rPr lang="zh-CN" altLang="en-US" sz="3600" dirty="0">
                <a:solidFill>
                  <a:srgbClr val="3975B2"/>
                </a:solidFill>
                <a:latin typeface="幼圆" panose="02010509060101010101" pitchFamily="49" charset="-122"/>
                <a:ea typeface="幼圆" panose="02010509060101010101" pitchFamily="49" charset="-122"/>
              </a:rPr>
              <a:t>看着是对的，就是对的！</a:t>
            </a:r>
          </a:p>
        </p:txBody>
      </p:sp>
      <p:sp>
        <p:nvSpPr>
          <p:cNvPr id="7" name="文本框 6">
            <a:extLst>
              <a:ext uri="{FF2B5EF4-FFF2-40B4-BE49-F238E27FC236}">
                <a16:creationId xmlns:a16="http://schemas.microsoft.com/office/drawing/2014/main" id="{25EE2024-C412-42A4-9627-57B31AF753A5}"/>
              </a:ext>
            </a:extLst>
          </p:cNvPr>
          <p:cNvSpPr txBox="1"/>
          <p:nvPr/>
        </p:nvSpPr>
        <p:spPr>
          <a:xfrm>
            <a:off x="1716692" y="3285371"/>
            <a:ext cx="6223518" cy="1631216"/>
          </a:xfrm>
          <a:prstGeom prst="rect">
            <a:avLst/>
          </a:prstGeom>
          <a:noFill/>
        </p:spPr>
        <p:txBody>
          <a:bodyPr wrap="square" rtlCol="0">
            <a:spAutoFit/>
          </a:bodyPr>
          <a:lstStyle/>
          <a:p>
            <a:pPr marL="285750" indent="-285750">
              <a:buFont typeface="Arial" panose="020B0604020202020204" pitchFamily="34" charset="0"/>
              <a:buChar char="•"/>
            </a:pPr>
            <a:r>
              <a:rPr lang="zh-CN" altLang="en-US" sz="2000" dirty="0">
                <a:solidFill>
                  <a:schemeClr val="accent1">
                    <a:lumMod val="75000"/>
                  </a:schemeClr>
                </a:solidFill>
                <a:latin typeface="+mn-ea"/>
              </a:rPr>
              <a:t>不管我用多简单的方法，看着像就行；</a:t>
            </a:r>
            <a:endParaRPr lang="en-US" altLang="zh-CN" sz="2000" dirty="0">
              <a:solidFill>
                <a:schemeClr val="accent1">
                  <a:lumMod val="75000"/>
                </a:schemeClr>
              </a:solidFill>
              <a:latin typeface="+mn-ea"/>
            </a:endParaRPr>
          </a:p>
          <a:p>
            <a:endParaRPr lang="en-US" altLang="zh-CN" sz="2000" dirty="0">
              <a:solidFill>
                <a:schemeClr val="accent1">
                  <a:lumMod val="75000"/>
                </a:schemeClr>
              </a:solidFill>
              <a:latin typeface="+mn-ea"/>
            </a:endParaRPr>
          </a:p>
          <a:p>
            <a:pPr marL="285750" indent="-285750">
              <a:buFont typeface="Arial" panose="020B0604020202020204" pitchFamily="34" charset="0"/>
              <a:buChar char="•"/>
            </a:pPr>
            <a:r>
              <a:rPr lang="zh-CN" altLang="en-US" sz="2000" dirty="0">
                <a:solidFill>
                  <a:schemeClr val="accent1">
                    <a:lumMod val="75000"/>
                  </a:schemeClr>
                </a:solidFill>
                <a:latin typeface="+mn-ea"/>
              </a:rPr>
              <a:t>用很难，理论很完美的算法，最后不像就不行；</a:t>
            </a:r>
            <a:endParaRPr lang="en-US" altLang="zh-CN" sz="2000" dirty="0">
              <a:solidFill>
                <a:schemeClr val="accent1">
                  <a:lumMod val="75000"/>
                </a:schemeClr>
              </a:solidFill>
              <a:latin typeface="+mn-ea"/>
            </a:endParaRPr>
          </a:p>
          <a:p>
            <a:endParaRPr lang="en-US" altLang="zh-CN" sz="2000" dirty="0">
              <a:solidFill>
                <a:schemeClr val="accent1">
                  <a:lumMod val="75000"/>
                </a:schemeClr>
              </a:solidFill>
              <a:latin typeface="+mn-ea"/>
            </a:endParaRPr>
          </a:p>
          <a:p>
            <a:pPr marL="285750" indent="-285750">
              <a:buFont typeface="Arial" panose="020B0604020202020204" pitchFamily="34" charset="0"/>
              <a:buChar char="•"/>
            </a:pPr>
            <a:r>
              <a:rPr lang="zh-CN" altLang="en-US" sz="2000" dirty="0">
                <a:solidFill>
                  <a:schemeClr val="accent1">
                    <a:lumMod val="75000"/>
                  </a:schemeClr>
                </a:solidFill>
                <a:latin typeface="+mn-ea"/>
              </a:rPr>
              <a:t>不到最后一刻，谁都不知道结果。</a:t>
            </a:r>
          </a:p>
        </p:txBody>
      </p:sp>
      <p:sp>
        <p:nvSpPr>
          <p:cNvPr id="11" name="左大括号 10">
            <a:extLst>
              <a:ext uri="{FF2B5EF4-FFF2-40B4-BE49-F238E27FC236}">
                <a16:creationId xmlns:a16="http://schemas.microsoft.com/office/drawing/2014/main" id="{EA252950-2437-47C6-B79A-250325AE9857}"/>
              </a:ext>
            </a:extLst>
          </p:cNvPr>
          <p:cNvSpPr/>
          <p:nvPr/>
        </p:nvSpPr>
        <p:spPr>
          <a:xfrm>
            <a:off x="1553113" y="3382857"/>
            <a:ext cx="163579" cy="1436244"/>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Tree>
    <p:extLst>
      <p:ext uri="{BB962C8B-B14F-4D97-AF65-F5344CB8AC3E}">
        <p14:creationId xmlns:p14="http://schemas.microsoft.com/office/powerpoint/2010/main" val="3226946982"/>
      </p:ext>
    </p:extLst>
  </p:cSld>
  <p:clrMapOvr>
    <a:masterClrMapping/>
  </p:clrMapOvr>
  <p:transition spd="slow">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3" cstate="print">
            <a:extLst>
              <a:ext uri="{28A0092B-C50C-407E-A947-70E740481C1C}">
                <a14:useLocalDpi xmlns:a14="http://schemas.microsoft.com/office/drawing/2010/main" val="0"/>
              </a:ext>
            </a:extLst>
          </a:blip>
          <a:srcRect b="11429"/>
          <a:stretch/>
        </p:blipFill>
        <p:spPr>
          <a:xfrm>
            <a:off x="315988" y="274023"/>
            <a:ext cx="924619" cy="816428"/>
          </a:xfrm>
          <a:prstGeom prst="rect">
            <a:avLst/>
          </a:prstGeom>
        </p:spPr>
      </p:pic>
      <p:sp>
        <p:nvSpPr>
          <p:cNvPr id="16" name="文本框 15">
            <a:extLst>
              <a:ext uri="{FF2B5EF4-FFF2-40B4-BE49-F238E27FC236}">
                <a16:creationId xmlns:a16="http://schemas.microsoft.com/office/drawing/2014/main" id="{FA37D5A8-9082-49B2-B6D1-EB8CA6605EF0}"/>
              </a:ext>
            </a:extLst>
          </p:cNvPr>
          <p:cNvSpPr txBox="1"/>
          <p:nvPr/>
        </p:nvSpPr>
        <p:spPr>
          <a:xfrm>
            <a:off x="47427" y="1025074"/>
            <a:ext cx="11406554" cy="523220"/>
          </a:xfrm>
          <a:prstGeom prst="rect">
            <a:avLst/>
          </a:prstGeom>
          <a:noFill/>
        </p:spPr>
        <p:txBody>
          <a:bodyPr wrap="square" rtlCol="0">
            <a:spAutoFit/>
          </a:bodyPr>
          <a:lstStyle/>
          <a:p>
            <a:r>
              <a:rPr lang="zh-CN" altLang="en-US" sz="2800" dirty="0">
                <a:solidFill>
                  <a:srgbClr val="FF0000"/>
                </a:solidFill>
              </a:rPr>
              <a:t>但是 ！！！！！</a:t>
            </a:r>
          </a:p>
        </p:txBody>
      </p:sp>
      <p:sp>
        <p:nvSpPr>
          <p:cNvPr id="23" name="文本框 22">
            <a:extLst>
              <a:ext uri="{FF2B5EF4-FFF2-40B4-BE49-F238E27FC236}">
                <a16:creationId xmlns:a16="http://schemas.microsoft.com/office/drawing/2014/main" id="{AFCB4B7C-F8D8-4EB4-A490-0158F815FCDC}"/>
              </a:ext>
            </a:extLst>
          </p:cNvPr>
          <p:cNvSpPr txBox="1"/>
          <p:nvPr/>
        </p:nvSpPr>
        <p:spPr>
          <a:xfrm>
            <a:off x="1605641" y="97462"/>
            <a:ext cx="8980718" cy="584775"/>
          </a:xfrm>
          <a:prstGeom prst="rect">
            <a:avLst/>
          </a:prstGeom>
          <a:noFill/>
        </p:spPr>
        <p:txBody>
          <a:bodyPr wrap="square" rtlCol="0">
            <a:spAutoFit/>
          </a:bodyPr>
          <a:lstStyle/>
          <a:p>
            <a:r>
              <a:rPr lang="zh-CN" altLang="en-US" sz="3200" dirty="0">
                <a:solidFill>
                  <a:schemeClr val="accent1"/>
                </a:solidFill>
                <a:latin typeface="幼圆" panose="02010509060101010101" pitchFamily="49" charset="-122"/>
                <a:ea typeface="幼圆" panose="02010509060101010101" pitchFamily="49" charset="-122"/>
              </a:rPr>
              <a:t>对气泡的研究和思考：排液</a:t>
            </a:r>
            <a:r>
              <a:rPr lang="en-US" altLang="zh-CN" sz="3200" dirty="0">
                <a:solidFill>
                  <a:schemeClr val="accent1"/>
                </a:solidFill>
                <a:latin typeface="幼圆" panose="02010509060101010101" pitchFamily="49" charset="-122"/>
                <a:ea typeface="幼圆" panose="02010509060101010101" pitchFamily="49" charset="-122"/>
              </a:rPr>
              <a:t>:</a:t>
            </a:r>
            <a:endParaRPr lang="zh-CN" altLang="en-US" sz="3200" dirty="0">
              <a:solidFill>
                <a:srgbClr val="FF0000"/>
              </a:solidFill>
              <a:latin typeface="幼圆" panose="02010509060101010101" pitchFamily="49" charset="-122"/>
              <a:ea typeface="幼圆" panose="02010509060101010101" pitchFamily="49" charset="-122"/>
            </a:endParaRPr>
          </a:p>
        </p:txBody>
      </p:sp>
      <p:pic>
        <p:nvPicPr>
          <p:cNvPr id="3" name="图片 2">
            <a:extLst>
              <a:ext uri="{FF2B5EF4-FFF2-40B4-BE49-F238E27FC236}">
                <a16:creationId xmlns:a16="http://schemas.microsoft.com/office/drawing/2014/main" id="{FB19934D-C5D0-4CDF-8E9D-B0DDAB88558B}"/>
              </a:ext>
            </a:extLst>
          </p:cNvPr>
          <p:cNvPicPr>
            <a:picLocks noChangeAspect="1"/>
          </p:cNvPicPr>
          <p:nvPr/>
        </p:nvPicPr>
        <p:blipFill>
          <a:blip r:embed="rId4"/>
          <a:stretch>
            <a:fillRect/>
          </a:stretch>
        </p:blipFill>
        <p:spPr>
          <a:xfrm>
            <a:off x="1632605" y="4112535"/>
            <a:ext cx="4180565" cy="2258972"/>
          </a:xfrm>
          <a:prstGeom prst="rect">
            <a:avLst/>
          </a:prstGeom>
        </p:spPr>
      </p:pic>
      <p:pic>
        <p:nvPicPr>
          <p:cNvPr id="5" name="图片 4">
            <a:extLst>
              <a:ext uri="{FF2B5EF4-FFF2-40B4-BE49-F238E27FC236}">
                <a16:creationId xmlns:a16="http://schemas.microsoft.com/office/drawing/2014/main" id="{8B62E17A-5AB6-4198-8AA1-19EE03425EDE}"/>
              </a:ext>
            </a:extLst>
          </p:cNvPr>
          <p:cNvPicPr>
            <a:picLocks noChangeAspect="1"/>
          </p:cNvPicPr>
          <p:nvPr/>
        </p:nvPicPr>
        <p:blipFill>
          <a:blip r:embed="rId5"/>
          <a:stretch>
            <a:fillRect/>
          </a:stretch>
        </p:blipFill>
        <p:spPr>
          <a:xfrm>
            <a:off x="5781937" y="4339592"/>
            <a:ext cx="4635029" cy="1921397"/>
          </a:xfrm>
          <a:prstGeom prst="rect">
            <a:avLst/>
          </a:prstGeom>
        </p:spPr>
      </p:pic>
      <p:pic>
        <p:nvPicPr>
          <p:cNvPr id="8" name="图片 7">
            <a:extLst>
              <a:ext uri="{FF2B5EF4-FFF2-40B4-BE49-F238E27FC236}">
                <a16:creationId xmlns:a16="http://schemas.microsoft.com/office/drawing/2014/main" id="{178294C8-76E1-457D-89BC-1632F5C71C2E}"/>
              </a:ext>
            </a:extLst>
          </p:cNvPr>
          <p:cNvPicPr>
            <a:picLocks noChangeAspect="1"/>
          </p:cNvPicPr>
          <p:nvPr/>
        </p:nvPicPr>
        <p:blipFill>
          <a:blip r:embed="rId6"/>
          <a:stretch>
            <a:fillRect/>
          </a:stretch>
        </p:blipFill>
        <p:spPr>
          <a:xfrm>
            <a:off x="1509168" y="830073"/>
            <a:ext cx="8749427" cy="3509519"/>
          </a:xfrm>
          <a:prstGeom prst="rect">
            <a:avLst/>
          </a:prstGeom>
        </p:spPr>
      </p:pic>
    </p:spTree>
    <p:extLst>
      <p:ext uri="{BB962C8B-B14F-4D97-AF65-F5344CB8AC3E}">
        <p14:creationId xmlns:p14="http://schemas.microsoft.com/office/powerpoint/2010/main" val="3225226946"/>
      </p:ext>
    </p:extLst>
  </p:cSld>
  <p:clrMapOvr>
    <a:masterClrMapping/>
  </p:clrMapOvr>
  <p:transition spd="slow">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3" cstate="print">
            <a:extLst>
              <a:ext uri="{28A0092B-C50C-407E-A947-70E740481C1C}">
                <a14:useLocalDpi xmlns:a14="http://schemas.microsoft.com/office/drawing/2010/main" val="0"/>
              </a:ext>
            </a:extLst>
          </a:blip>
          <a:srcRect b="11429"/>
          <a:stretch/>
        </p:blipFill>
        <p:spPr>
          <a:xfrm>
            <a:off x="315988" y="274023"/>
            <a:ext cx="924619" cy="816428"/>
          </a:xfrm>
          <a:prstGeom prst="rect">
            <a:avLst/>
          </a:prstGeom>
        </p:spPr>
      </p:pic>
      <mc:AlternateContent xmlns:mc="http://schemas.openxmlformats.org/markup-compatibility/2006" xmlns:a14="http://schemas.microsoft.com/office/drawing/2010/main">
        <mc:Choice Requires="a14">
          <p:sp>
            <p:nvSpPr>
              <p:cNvPr id="5" name="文本框 4"/>
              <p:cNvSpPr txBox="1"/>
              <p:nvPr/>
            </p:nvSpPr>
            <p:spPr>
              <a:xfrm>
                <a:off x="1240607" y="389850"/>
                <a:ext cx="3103735" cy="584775"/>
              </a:xfrm>
              <a:prstGeom prst="rect">
                <a:avLst/>
              </a:prstGeom>
              <a:noFill/>
            </p:spPr>
            <p:txBody>
              <a:bodyPr wrap="none" rtlCol="0">
                <a:spAutoFit/>
              </a:bodyPr>
              <a:lstStyle/>
              <a:p>
                <a:r>
                  <a:rPr lang="zh-CN" altLang="en-US" sz="3200" b="1" dirty="0">
                    <a:solidFill>
                      <a:srgbClr val="3975B2"/>
                    </a:solidFill>
                    <a:latin typeface="幼圆" panose="02010509060101010101" pitchFamily="49" charset="-122"/>
                    <a:ea typeface="幼圆" panose="02010509060101010101" pitchFamily="49" charset="-122"/>
                  </a:rPr>
                  <a:t>梯度（势） </a:t>
                </a:r>
                <a14:m>
                  <m:oMath xmlns:m="http://schemas.openxmlformats.org/officeDocument/2006/math">
                    <m:r>
                      <m:rPr>
                        <m:sty m:val="p"/>
                      </m:rPr>
                      <a:rPr lang="zh-CN" altLang="en-US" sz="3200" b="1">
                        <a:solidFill>
                          <a:srgbClr val="3975B2"/>
                        </a:solidFill>
                        <a:latin typeface="Cambria Math" panose="02040503050406030204" pitchFamily="18" charset="0"/>
                        <a:ea typeface="幼圆" panose="02010509060101010101" pitchFamily="49" charset="-122"/>
                      </a:rPr>
                      <m:t>∇</m:t>
                    </m:r>
                    <m:r>
                      <m:rPr>
                        <m:sty m:val="p"/>
                      </m:rPr>
                      <a:rPr lang="en-US" altLang="zh-CN" sz="3200" b="1">
                        <a:solidFill>
                          <a:srgbClr val="3975B2"/>
                        </a:solidFill>
                        <a:latin typeface="Cambria Math" panose="02040503050406030204" pitchFamily="18" charset="0"/>
                        <a:ea typeface="幼圆" panose="02010509060101010101" pitchFamily="49" charset="-122"/>
                      </a:rPr>
                      <m:t>a</m:t>
                    </m:r>
                  </m:oMath>
                </a14:m>
                <a:r>
                  <a:rPr lang="zh-CN" altLang="en-US" sz="3200" b="1" dirty="0">
                    <a:solidFill>
                      <a:srgbClr val="3975B2"/>
                    </a:solidFill>
                    <a:latin typeface="幼圆" panose="02010509060101010101" pitchFamily="49" charset="-122"/>
                    <a:ea typeface="幼圆" panose="02010509060101010101" pitchFamily="49" charset="-122"/>
                  </a:rPr>
                  <a:t> </a:t>
                </a:r>
              </a:p>
            </p:txBody>
          </p:sp>
        </mc:Choice>
        <mc:Fallback xmlns="">
          <p:sp>
            <p:nvSpPr>
              <p:cNvPr id="5" name="文本框 4"/>
              <p:cNvSpPr txBox="1">
                <a:spLocks noRot="1" noChangeAspect="1" noMove="1" noResize="1" noEditPoints="1" noAdjustHandles="1" noChangeArrowheads="1" noChangeShapeType="1" noTextEdit="1"/>
              </p:cNvSpPr>
              <p:nvPr/>
            </p:nvSpPr>
            <p:spPr>
              <a:xfrm>
                <a:off x="1240607" y="389850"/>
                <a:ext cx="3103735" cy="584775"/>
              </a:xfrm>
              <a:prstGeom prst="rect">
                <a:avLst/>
              </a:prstGeom>
              <a:blipFill>
                <a:blip r:embed="rId4"/>
                <a:stretch>
                  <a:fillRect l="-5108" t="-16667" b="-30208"/>
                </a:stretch>
              </a:blipFill>
            </p:spPr>
            <p:txBody>
              <a:bodyPr/>
              <a:lstStyle/>
              <a:p>
                <a:r>
                  <a:rPr lang="zh-CN" altLang="en-US">
                    <a:noFill/>
                  </a:rPr>
                  <a:t> </a:t>
                </a:r>
              </a:p>
            </p:txBody>
          </p:sp>
        </mc:Fallback>
      </mc:AlternateContent>
      <p:pic>
        <p:nvPicPr>
          <p:cNvPr id="7" name="图片 6">
            <a:extLst>
              <a:ext uri="{FF2B5EF4-FFF2-40B4-BE49-F238E27FC236}">
                <a16:creationId xmlns:a16="http://schemas.microsoft.com/office/drawing/2014/main" id="{418C8673-6620-419D-85C3-58B2F770333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45976" y="1391023"/>
            <a:ext cx="7100047" cy="4733365"/>
          </a:xfrm>
          <a:prstGeom prst="rect">
            <a:avLst/>
          </a:prstGeom>
        </p:spPr>
      </p:pic>
    </p:spTree>
    <p:extLst>
      <p:ext uri="{BB962C8B-B14F-4D97-AF65-F5344CB8AC3E}">
        <p14:creationId xmlns:p14="http://schemas.microsoft.com/office/powerpoint/2010/main" val="95555844"/>
      </p:ext>
    </p:extLst>
  </p:cSld>
  <p:clrMapOvr>
    <a:masterClrMapping/>
  </p:clrMapOvr>
  <p:transition spd="slow">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3" cstate="print">
            <a:extLst>
              <a:ext uri="{28A0092B-C50C-407E-A947-70E740481C1C}">
                <a14:useLocalDpi xmlns:a14="http://schemas.microsoft.com/office/drawing/2010/main" val="0"/>
              </a:ext>
            </a:extLst>
          </a:blip>
          <a:srcRect b="11429"/>
          <a:stretch/>
        </p:blipFill>
        <p:spPr>
          <a:xfrm>
            <a:off x="315988" y="274023"/>
            <a:ext cx="924619" cy="816428"/>
          </a:xfrm>
          <a:prstGeom prst="rect">
            <a:avLst/>
          </a:prstGeom>
        </p:spPr>
      </p:pic>
      <p:sp>
        <p:nvSpPr>
          <p:cNvPr id="5" name="文本框 4"/>
          <p:cNvSpPr txBox="1"/>
          <p:nvPr/>
        </p:nvSpPr>
        <p:spPr>
          <a:xfrm>
            <a:off x="1240607" y="389850"/>
            <a:ext cx="5335115" cy="584775"/>
          </a:xfrm>
          <a:prstGeom prst="rect">
            <a:avLst/>
          </a:prstGeom>
          <a:noFill/>
        </p:spPr>
        <p:txBody>
          <a:bodyPr wrap="none" rtlCol="0">
            <a:spAutoFit/>
          </a:bodyPr>
          <a:lstStyle/>
          <a:p>
            <a:r>
              <a:rPr lang="zh-CN" altLang="en-US" sz="3200" b="1" dirty="0">
                <a:solidFill>
                  <a:srgbClr val="3975B2"/>
                </a:solidFill>
                <a:latin typeface="幼圆" panose="02010509060101010101" pitchFamily="49" charset="-122"/>
                <a:ea typeface="幼圆" panose="02010509060101010101" pitchFamily="49" charset="-122"/>
              </a:rPr>
              <a:t>梯度：压力</a:t>
            </a:r>
            <a:r>
              <a:rPr lang="en-US" altLang="zh-CN" sz="3200" b="1" dirty="0">
                <a:solidFill>
                  <a:srgbClr val="3975B2"/>
                </a:solidFill>
                <a:latin typeface="幼圆" panose="02010509060101010101" pitchFamily="49" charset="-122"/>
                <a:ea typeface="幼圆" panose="02010509060101010101" pitchFamily="49" charset="-122"/>
              </a:rPr>
              <a:t>~</a:t>
            </a:r>
            <a:r>
              <a:rPr lang="zh-CN" altLang="en-US" sz="3200" b="1" dirty="0">
                <a:solidFill>
                  <a:srgbClr val="3975B2"/>
                </a:solidFill>
                <a:latin typeface="幼圆" panose="02010509060101010101" pitchFamily="49" charset="-122"/>
                <a:ea typeface="幼圆" panose="02010509060101010101" pitchFamily="49" charset="-122"/>
              </a:rPr>
              <a:t>起决定性质的力</a:t>
            </a:r>
          </a:p>
        </p:txBody>
      </p:sp>
      <p:pic>
        <p:nvPicPr>
          <p:cNvPr id="2" name="图片 1">
            <a:extLst>
              <a:ext uri="{FF2B5EF4-FFF2-40B4-BE49-F238E27FC236}">
                <a16:creationId xmlns:a16="http://schemas.microsoft.com/office/drawing/2014/main" id="{43E85EDC-DEE2-4D47-9E19-408BA1C79E72}"/>
              </a:ext>
            </a:extLst>
          </p:cNvPr>
          <p:cNvPicPr>
            <a:picLocks noChangeAspect="1"/>
          </p:cNvPicPr>
          <p:nvPr/>
        </p:nvPicPr>
        <p:blipFill>
          <a:blip r:embed="rId4"/>
          <a:stretch>
            <a:fillRect/>
          </a:stretch>
        </p:blipFill>
        <p:spPr>
          <a:xfrm>
            <a:off x="1640541" y="1090451"/>
            <a:ext cx="4746812" cy="1210280"/>
          </a:xfrm>
          <a:prstGeom prst="rect">
            <a:avLst/>
          </a:prstGeom>
        </p:spPr>
      </p:pic>
      <p:sp>
        <p:nvSpPr>
          <p:cNvPr id="3" name="椭圆 2">
            <a:extLst>
              <a:ext uri="{FF2B5EF4-FFF2-40B4-BE49-F238E27FC236}">
                <a16:creationId xmlns:a16="http://schemas.microsoft.com/office/drawing/2014/main" id="{E5950202-3846-48D8-A825-4BFDA3A9B7D2}"/>
              </a:ext>
            </a:extLst>
          </p:cNvPr>
          <p:cNvSpPr/>
          <p:nvPr/>
        </p:nvSpPr>
        <p:spPr>
          <a:xfrm>
            <a:off x="3099547" y="1238391"/>
            <a:ext cx="914400" cy="9144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4" name="组合 43">
            <a:extLst>
              <a:ext uri="{FF2B5EF4-FFF2-40B4-BE49-F238E27FC236}">
                <a16:creationId xmlns:a16="http://schemas.microsoft.com/office/drawing/2014/main" id="{C94BA533-B1F5-4A5A-B331-EA5C14D2611E}"/>
              </a:ext>
            </a:extLst>
          </p:cNvPr>
          <p:cNvGrpSpPr/>
          <p:nvPr/>
        </p:nvGrpSpPr>
        <p:grpSpPr>
          <a:xfrm>
            <a:off x="2862047" y="2268525"/>
            <a:ext cx="2212041" cy="2207927"/>
            <a:chOff x="413498" y="2826439"/>
            <a:chExt cx="2212041" cy="2207927"/>
          </a:xfrm>
        </p:grpSpPr>
        <p:sp>
          <p:nvSpPr>
            <p:cNvPr id="6" name="椭圆 5">
              <a:extLst>
                <a:ext uri="{FF2B5EF4-FFF2-40B4-BE49-F238E27FC236}">
                  <a16:creationId xmlns:a16="http://schemas.microsoft.com/office/drawing/2014/main" id="{6D9F0A20-D24E-4BBE-B024-5C3CC37A4678}"/>
                </a:ext>
              </a:extLst>
            </p:cNvPr>
            <p:cNvSpPr/>
            <p:nvPr/>
          </p:nvSpPr>
          <p:spPr>
            <a:xfrm>
              <a:off x="1497725" y="2902557"/>
              <a:ext cx="309282" cy="31056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a:extLst>
                <a:ext uri="{FF2B5EF4-FFF2-40B4-BE49-F238E27FC236}">
                  <a16:creationId xmlns:a16="http://schemas.microsoft.com/office/drawing/2014/main" id="{4B8ABEC9-1563-4355-8764-DAD6E6111C8C}"/>
                </a:ext>
              </a:extLst>
            </p:cNvPr>
            <p:cNvSpPr/>
            <p:nvPr/>
          </p:nvSpPr>
          <p:spPr>
            <a:xfrm>
              <a:off x="1961591" y="3013379"/>
              <a:ext cx="309282" cy="31056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a:extLst>
                <a:ext uri="{FF2B5EF4-FFF2-40B4-BE49-F238E27FC236}">
                  <a16:creationId xmlns:a16="http://schemas.microsoft.com/office/drawing/2014/main" id="{6296902E-653D-42B0-9ADF-16A568C1AF1E}"/>
                </a:ext>
              </a:extLst>
            </p:cNvPr>
            <p:cNvSpPr/>
            <p:nvPr/>
          </p:nvSpPr>
          <p:spPr>
            <a:xfrm>
              <a:off x="1696804" y="3327122"/>
              <a:ext cx="309282" cy="31056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a:extLst>
                <a:ext uri="{FF2B5EF4-FFF2-40B4-BE49-F238E27FC236}">
                  <a16:creationId xmlns:a16="http://schemas.microsoft.com/office/drawing/2014/main" id="{93A1417A-0727-4306-A4BC-21EB6C912280}"/>
                </a:ext>
              </a:extLst>
            </p:cNvPr>
            <p:cNvSpPr/>
            <p:nvPr/>
          </p:nvSpPr>
          <p:spPr>
            <a:xfrm>
              <a:off x="2019300" y="3601579"/>
              <a:ext cx="309282" cy="31056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a:extLst>
                <a:ext uri="{FF2B5EF4-FFF2-40B4-BE49-F238E27FC236}">
                  <a16:creationId xmlns:a16="http://schemas.microsoft.com/office/drawing/2014/main" id="{DBA212F8-F99A-4F6F-9AF3-CC2710AE527B}"/>
                </a:ext>
              </a:extLst>
            </p:cNvPr>
            <p:cNvSpPr/>
            <p:nvPr/>
          </p:nvSpPr>
          <p:spPr>
            <a:xfrm>
              <a:off x="1377939" y="3578143"/>
              <a:ext cx="309282" cy="31056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a:extLst>
                <a:ext uri="{FF2B5EF4-FFF2-40B4-BE49-F238E27FC236}">
                  <a16:creationId xmlns:a16="http://schemas.microsoft.com/office/drawing/2014/main" id="{46F14525-A658-465E-B594-966A754E2C03}"/>
                </a:ext>
              </a:extLst>
            </p:cNvPr>
            <p:cNvSpPr/>
            <p:nvPr/>
          </p:nvSpPr>
          <p:spPr>
            <a:xfrm>
              <a:off x="1690694" y="3808085"/>
              <a:ext cx="309282" cy="31056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a:extLst>
                <a:ext uri="{FF2B5EF4-FFF2-40B4-BE49-F238E27FC236}">
                  <a16:creationId xmlns:a16="http://schemas.microsoft.com/office/drawing/2014/main" id="{3D2E9F9B-7EE4-4878-83E2-92ECE98D4604}"/>
                </a:ext>
              </a:extLst>
            </p:cNvPr>
            <p:cNvSpPr/>
            <p:nvPr/>
          </p:nvSpPr>
          <p:spPr>
            <a:xfrm>
              <a:off x="1246095" y="3223074"/>
              <a:ext cx="309282" cy="31056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a:extLst>
                <a:ext uri="{FF2B5EF4-FFF2-40B4-BE49-F238E27FC236}">
                  <a16:creationId xmlns:a16="http://schemas.microsoft.com/office/drawing/2014/main" id="{C3C33278-0AF4-473D-8FB2-E9EEF1403B3C}"/>
                </a:ext>
              </a:extLst>
            </p:cNvPr>
            <p:cNvSpPr/>
            <p:nvPr/>
          </p:nvSpPr>
          <p:spPr>
            <a:xfrm>
              <a:off x="2243418" y="3291013"/>
              <a:ext cx="309282" cy="31056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a:extLst>
                <a:ext uri="{FF2B5EF4-FFF2-40B4-BE49-F238E27FC236}">
                  <a16:creationId xmlns:a16="http://schemas.microsoft.com/office/drawing/2014/main" id="{71A3C6B7-6FCC-454F-A5CA-B566EE259059}"/>
                </a:ext>
              </a:extLst>
            </p:cNvPr>
            <p:cNvSpPr/>
            <p:nvPr/>
          </p:nvSpPr>
          <p:spPr>
            <a:xfrm>
              <a:off x="1312325" y="4529743"/>
              <a:ext cx="309282" cy="31056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a:extLst>
                <a:ext uri="{FF2B5EF4-FFF2-40B4-BE49-F238E27FC236}">
                  <a16:creationId xmlns:a16="http://schemas.microsoft.com/office/drawing/2014/main" id="{EA9DA6B6-A91B-4885-A0B9-BF6AD1B2C8B5}"/>
                </a:ext>
              </a:extLst>
            </p:cNvPr>
            <p:cNvSpPr/>
            <p:nvPr/>
          </p:nvSpPr>
          <p:spPr>
            <a:xfrm>
              <a:off x="623279" y="4048228"/>
              <a:ext cx="309282" cy="31056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a:extLst>
                <a:ext uri="{FF2B5EF4-FFF2-40B4-BE49-F238E27FC236}">
                  <a16:creationId xmlns:a16="http://schemas.microsoft.com/office/drawing/2014/main" id="{EA257257-D491-47B9-9AE9-620BD2E5B187}"/>
                </a:ext>
              </a:extLst>
            </p:cNvPr>
            <p:cNvSpPr/>
            <p:nvPr/>
          </p:nvSpPr>
          <p:spPr>
            <a:xfrm>
              <a:off x="1157684" y="3930403"/>
              <a:ext cx="309282" cy="31056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a:extLst>
                <a:ext uri="{FF2B5EF4-FFF2-40B4-BE49-F238E27FC236}">
                  <a16:creationId xmlns:a16="http://schemas.microsoft.com/office/drawing/2014/main" id="{EBFBE817-7B72-45E7-80E1-3C311880ECEA}"/>
                </a:ext>
              </a:extLst>
            </p:cNvPr>
            <p:cNvSpPr/>
            <p:nvPr/>
          </p:nvSpPr>
          <p:spPr>
            <a:xfrm>
              <a:off x="1864659" y="4374461"/>
              <a:ext cx="309282" cy="31056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a:extLst>
                <a:ext uri="{FF2B5EF4-FFF2-40B4-BE49-F238E27FC236}">
                  <a16:creationId xmlns:a16="http://schemas.microsoft.com/office/drawing/2014/main" id="{B8B1CD77-D219-43BA-B243-C69C0144388C}"/>
                </a:ext>
              </a:extLst>
            </p:cNvPr>
            <p:cNvSpPr/>
            <p:nvPr/>
          </p:nvSpPr>
          <p:spPr>
            <a:xfrm>
              <a:off x="535647" y="3404340"/>
              <a:ext cx="309282" cy="31056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a:extLst>
                <a:ext uri="{FF2B5EF4-FFF2-40B4-BE49-F238E27FC236}">
                  <a16:creationId xmlns:a16="http://schemas.microsoft.com/office/drawing/2014/main" id="{2313D442-D111-4CB1-88F0-65AE67DCF832}"/>
                </a:ext>
              </a:extLst>
            </p:cNvPr>
            <p:cNvSpPr/>
            <p:nvPr/>
          </p:nvSpPr>
          <p:spPr>
            <a:xfrm>
              <a:off x="413498" y="2826439"/>
              <a:ext cx="2212041" cy="220792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箭头: 下 42">
              <a:extLst>
                <a:ext uri="{FF2B5EF4-FFF2-40B4-BE49-F238E27FC236}">
                  <a16:creationId xmlns:a16="http://schemas.microsoft.com/office/drawing/2014/main" id="{72E9D210-41D9-42C4-8C50-7B64A26AC2FA}"/>
                </a:ext>
              </a:extLst>
            </p:cNvPr>
            <p:cNvSpPr/>
            <p:nvPr/>
          </p:nvSpPr>
          <p:spPr>
            <a:xfrm rot="2283800">
              <a:off x="1431140" y="3581059"/>
              <a:ext cx="258358" cy="482712"/>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45" name="组合 44">
            <a:extLst>
              <a:ext uri="{FF2B5EF4-FFF2-40B4-BE49-F238E27FC236}">
                <a16:creationId xmlns:a16="http://schemas.microsoft.com/office/drawing/2014/main" id="{ED2E723C-56C1-4850-A79E-21EEF6154E08}"/>
              </a:ext>
            </a:extLst>
          </p:cNvPr>
          <p:cNvGrpSpPr/>
          <p:nvPr/>
        </p:nvGrpSpPr>
        <p:grpSpPr>
          <a:xfrm rot="10800000">
            <a:off x="6365559" y="2264611"/>
            <a:ext cx="2212041" cy="2207927"/>
            <a:chOff x="413498" y="2826439"/>
            <a:chExt cx="2212041" cy="2207927"/>
          </a:xfrm>
        </p:grpSpPr>
        <p:sp>
          <p:nvSpPr>
            <p:cNvPr id="46" name="椭圆 45">
              <a:extLst>
                <a:ext uri="{FF2B5EF4-FFF2-40B4-BE49-F238E27FC236}">
                  <a16:creationId xmlns:a16="http://schemas.microsoft.com/office/drawing/2014/main" id="{BB6E2F57-6B6F-4006-B247-1A470061BC8D}"/>
                </a:ext>
              </a:extLst>
            </p:cNvPr>
            <p:cNvSpPr/>
            <p:nvPr/>
          </p:nvSpPr>
          <p:spPr>
            <a:xfrm>
              <a:off x="1497725" y="2902557"/>
              <a:ext cx="309282" cy="31056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a:extLst>
                <a:ext uri="{FF2B5EF4-FFF2-40B4-BE49-F238E27FC236}">
                  <a16:creationId xmlns:a16="http://schemas.microsoft.com/office/drawing/2014/main" id="{795EDC07-0570-4D3A-B558-7E987F3C8863}"/>
                </a:ext>
              </a:extLst>
            </p:cNvPr>
            <p:cNvSpPr/>
            <p:nvPr/>
          </p:nvSpPr>
          <p:spPr>
            <a:xfrm>
              <a:off x="1961591" y="3013379"/>
              <a:ext cx="309282" cy="31056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a:extLst>
                <a:ext uri="{FF2B5EF4-FFF2-40B4-BE49-F238E27FC236}">
                  <a16:creationId xmlns:a16="http://schemas.microsoft.com/office/drawing/2014/main" id="{9A19BC7C-9287-4BAB-89AD-368AF2A06BB3}"/>
                </a:ext>
              </a:extLst>
            </p:cNvPr>
            <p:cNvSpPr/>
            <p:nvPr/>
          </p:nvSpPr>
          <p:spPr>
            <a:xfrm>
              <a:off x="1696804" y="3327122"/>
              <a:ext cx="309282" cy="31056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a:extLst>
                <a:ext uri="{FF2B5EF4-FFF2-40B4-BE49-F238E27FC236}">
                  <a16:creationId xmlns:a16="http://schemas.microsoft.com/office/drawing/2014/main" id="{CD788054-84EF-4F0B-ADC9-3E1B3DD51508}"/>
                </a:ext>
              </a:extLst>
            </p:cNvPr>
            <p:cNvSpPr/>
            <p:nvPr/>
          </p:nvSpPr>
          <p:spPr>
            <a:xfrm>
              <a:off x="2019300" y="3601579"/>
              <a:ext cx="309282" cy="31056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a:extLst>
                <a:ext uri="{FF2B5EF4-FFF2-40B4-BE49-F238E27FC236}">
                  <a16:creationId xmlns:a16="http://schemas.microsoft.com/office/drawing/2014/main" id="{06A4FF8E-4E69-4F35-A778-8DC43D72E3E0}"/>
                </a:ext>
              </a:extLst>
            </p:cNvPr>
            <p:cNvSpPr/>
            <p:nvPr/>
          </p:nvSpPr>
          <p:spPr>
            <a:xfrm>
              <a:off x="1377939" y="3578143"/>
              <a:ext cx="309282" cy="31056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a:extLst>
                <a:ext uri="{FF2B5EF4-FFF2-40B4-BE49-F238E27FC236}">
                  <a16:creationId xmlns:a16="http://schemas.microsoft.com/office/drawing/2014/main" id="{1F5B7A13-D349-4633-BEAF-EE171FDEB824}"/>
                </a:ext>
              </a:extLst>
            </p:cNvPr>
            <p:cNvSpPr/>
            <p:nvPr/>
          </p:nvSpPr>
          <p:spPr>
            <a:xfrm>
              <a:off x="1690694" y="3808085"/>
              <a:ext cx="309282" cy="31056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a:extLst>
                <a:ext uri="{FF2B5EF4-FFF2-40B4-BE49-F238E27FC236}">
                  <a16:creationId xmlns:a16="http://schemas.microsoft.com/office/drawing/2014/main" id="{56C67867-7436-42FE-9685-C5FB888EFE0B}"/>
                </a:ext>
              </a:extLst>
            </p:cNvPr>
            <p:cNvSpPr/>
            <p:nvPr/>
          </p:nvSpPr>
          <p:spPr>
            <a:xfrm>
              <a:off x="1246095" y="3223074"/>
              <a:ext cx="309282" cy="31056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a:extLst>
                <a:ext uri="{FF2B5EF4-FFF2-40B4-BE49-F238E27FC236}">
                  <a16:creationId xmlns:a16="http://schemas.microsoft.com/office/drawing/2014/main" id="{42AC1DBE-3D32-4A14-8E1F-A170BC62CA25}"/>
                </a:ext>
              </a:extLst>
            </p:cNvPr>
            <p:cNvSpPr/>
            <p:nvPr/>
          </p:nvSpPr>
          <p:spPr>
            <a:xfrm>
              <a:off x="2243418" y="3291013"/>
              <a:ext cx="309282" cy="31056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a:extLst>
                <a:ext uri="{FF2B5EF4-FFF2-40B4-BE49-F238E27FC236}">
                  <a16:creationId xmlns:a16="http://schemas.microsoft.com/office/drawing/2014/main" id="{C6B47B7B-0762-4954-9230-2DC1604A5996}"/>
                </a:ext>
              </a:extLst>
            </p:cNvPr>
            <p:cNvSpPr/>
            <p:nvPr/>
          </p:nvSpPr>
          <p:spPr>
            <a:xfrm>
              <a:off x="1312325" y="4529743"/>
              <a:ext cx="309282" cy="31056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a:extLst>
                <a:ext uri="{FF2B5EF4-FFF2-40B4-BE49-F238E27FC236}">
                  <a16:creationId xmlns:a16="http://schemas.microsoft.com/office/drawing/2014/main" id="{3A92C5C7-D9D5-4240-AEDF-B549BCC98E0C}"/>
                </a:ext>
              </a:extLst>
            </p:cNvPr>
            <p:cNvSpPr/>
            <p:nvPr/>
          </p:nvSpPr>
          <p:spPr>
            <a:xfrm>
              <a:off x="623279" y="4048228"/>
              <a:ext cx="309282" cy="31056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a:extLst>
                <a:ext uri="{FF2B5EF4-FFF2-40B4-BE49-F238E27FC236}">
                  <a16:creationId xmlns:a16="http://schemas.microsoft.com/office/drawing/2014/main" id="{852FC260-5F92-4434-B3B7-044C2BB8DD41}"/>
                </a:ext>
              </a:extLst>
            </p:cNvPr>
            <p:cNvSpPr/>
            <p:nvPr/>
          </p:nvSpPr>
          <p:spPr>
            <a:xfrm>
              <a:off x="1157684" y="3930403"/>
              <a:ext cx="309282" cy="31056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a:extLst>
                <a:ext uri="{FF2B5EF4-FFF2-40B4-BE49-F238E27FC236}">
                  <a16:creationId xmlns:a16="http://schemas.microsoft.com/office/drawing/2014/main" id="{F63B56BF-3B0D-4840-9B24-3C8FC9F9DC15}"/>
                </a:ext>
              </a:extLst>
            </p:cNvPr>
            <p:cNvSpPr/>
            <p:nvPr/>
          </p:nvSpPr>
          <p:spPr>
            <a:xfrm>
              <a:off x="1864659" y="4374461"/>
              <a:ext cx="309282" cy="31056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a:extLst>
                <a:ext uri="{FF2B5EF4-FFF2-40B4-BE49-F238E27FC236}">
                  <a16:creationId xmlns:a16="http://schemas.microsoft.com/office/drawing/2014/main" id="{6B628F5F-4E57-493B-A7B3-5149FCD4A88F}"/>
                </a:ext>
              </a:extLst>
            </p:cNvPr>
            <p:cNvSpPr/>
            <p:nvPr/>
          </p:nvSpPr>
          <p:spPr>
            <a:xfrm>
              <a:off x="535647" y="3404340"/>
              <a:ext cx="309282" cy="31056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矩形 58">
              <a:extLst>
                <a:ext uri="{FF2B5EF4-FFF2-40B4-BE49-F238E27FC236}">
                  <a16:creationId xmlns:a16="http://schemas.microsoft.com/office/drawing/2014/main" id="{E84B42EC-5B20-43C4-B563-45B3B2217A5F}"/>
                </a:ext>
              </a:extLst>
            </p:cNvPr>
            <p:cNvSpPr/>
            <p:nvPr/>
          </p:nvSpPr>
          <p:spPr>
            <a:xfrm>
              <a:off x="413498" y="2826439"/>
              <a:ext cx="2212041" cy="220792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0" name="箭头: 下 59">
              <a:extLst>
                <a:ext uri="{FF2B5EF4-FFF2-40B4-BE49-F238E27FC236}">
                  <a16:creationId xmlns:a16="http://schemas.microsoft.com/office/drawing/2014/main" id="{32F60755-F4EB-45E1-A9C2-A40F4434C348}"/>
                </a:ext>
              </a:extLst>
            </p:cNvPr>
            <p:cNvSpPr/>
            <p:nvPr/>
          </p:nvSpPr>
          <p:spPr>
            <a:xfrm rot="2283800">
              <a:off x="1431140" y="3581059"/>
              <a:ext cx="258358" cy="482712"/>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61" name="箭头: 左右 60">
            <a:extLst>
              <a:ext uri="{FF2B5EF4-FFF2-40B4-BE49-F238E27FC236}">
                <a16:creationId xmlns:a16="http://schemas.microsoft.com/office/drawing/2014/main" id="{A0ECFB5B-2151-4F95-9A2F-B0857E2BCF7B}"/>
              </a:ext>
            </a:extLst>
          </p:cNvPr>
          <p:cNvSpPr/>
          <p:nvPr/>
        </p:nvSpPr>
        <p:spPr>
          <a:xfrm>
            <a:off x="5093412" y="3043139"/>
            <a:ext cx="1216152" cy="484632"/>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2" name="组合 61">
            <a:extLst>
              <a:ext uri="{FF2B5EF4-FFF2-40B4-BE49-F238E27FC236}">
                <a16:creationId xmlns:a16="http://schemas.microsoft.com/office/drawing/2014/main" id="{EF82CA6E-9F76-4EA2-B5F0-6B1FF51D4071}"/>
              </a:ext>
            </a:extLst>
          </p:cNvPr>
          <p:cNvGrpSpPr/>
          <p:nvPr/>
        </p:nvGrpSpPr>
        <p:grpSpPr>
          <a:xfrm rot="10800000">
            <a:off x="4662824" y="4650530"/>
            <a:ext cx="2212041" cy="2207927"/>
            <a:chOff x="413498" y="2826439"/>
            <a:chExt cx="2212041" cy="2207927"/>
          </a:xfrm>
        </p:grpSpPr>
        <p:sp>
          <p:nvSpPr>
            <p:cNvPr id="63" name="椭圆 62">
              <a:extLst>
                <a:ext uri="{FF2B5EF4-FFF2-40B4-BE49-F238E27FC236}">
                  <a16:creationId xmlns:a16="http://schemas.microsoft.com/office/drawing/2014/main" id="{733C8680-199E-41C0-9EB0-C635DAEB9DFE}"/>
                </a:ext>
              </a:extLst>
            </p:cNvPr>
            <p:cNvSpPr/>
            <p:nvPr/>
          </p:nvSpPr>
          <p:spPr>
            <a:xfrm>
              <a:off x="1364878" y="3048809"/>
              <a:ext cx="309282" cy="31056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椭圆 63">
              <a:extLst>
                <a:ext uri="{FF2B5EF4-FFF2-40B4-BE49-F238E27FC236}">
                  <a16:creationId xmlns:a16="http://schemas.microsoft.com/office/drawing/2014/main" id="{6B2EADAE-08CB-4356-95FF-FC22293B506C}"/>
                </a:ext>
              </a:extLst>
            </p:cNvPr>
            <p:cNvSpPr/>
            <p:nvPr/>
          </p:nvSpPr>
          <p:spPr>
            <a:xfrm>
              <a:off x="1922369" y="3000403"/>
              <a:ext cx="309282" cy="31056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椭圆 64">
              <a:extLst>
                <a:ext uri="{FF2B5EF4-FFF2-40B4-BE49-F238E27FC236}">
                  <a16:creationId xmlns:a16="http://schemas.microsoft.com/office/drawing/2014/main" id="{5F3D6043-0899-4A33-A560-8D60CEDBEC23}"/>
                </a:ext>
              </a:extLst>
            </p:cNvPr>
            <p:cNvSpPr/>
            <p:nvPr/>
          </p:nvSpPr>
          <p:spPr>
            <a:xfrm>
              <a:off x="1725373" y="3489049"/>
              <a:ext cx="309282" cy="31056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椭圆 65">
              <a:extLst>
                <a:ext uri="{FF2B5EF4-FFF2-40B4-BE49-F238E27FC236}">
                  <a16:creationId xmlns:a16="http://schemas.microsoft.com/office/drawing/2014/main" id="{50C9127E-AC01-45BD-A64C-F59AA398A43A}"/>
                </a:ext>
              </a:extLst>
            </p:cNvPr>
            <p:cNvSpPr/>
            <p:nvPr/>
          </p:nvSpPr>
          <p:spPr>
            <a:xfrm>
              <a:off x="2138925" y="3859308"/>
              <a:ext cx="309282" cy="31056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椭圆 66">
              <a:extLst>
                <a:ext uri="{FF2B5EF4-FFF2-40B4-BE49-F238E27FC236}">
                  <a16:creationId xmlns:a16="http://schemas.microsoft.com/office/drawing/2014/main" id="{50280B2C-E90A-45AD-988F-2208264170D0}"/>
                </a:ext>
              </a:extLst>
            </p:cNvPr>
            <p:cNvSpPr/>
            <p:nvPr/>
          </p:nvSpPr>
          <p:spPr>
            <a:xfrm>
              <a:off x="1266211" y="3652044"/>
              <a:ext cx="309282" cy="31056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椭圆 67">
              <a:extLst>
                <a:ext uri="{FF2B5EF4-FFF2-40B4-BE49-F238E27FC236}">
                  <a16:creationId xmlns:a16="http://schemas.microsoft.com/office/drawing/2014/main" id="{3C8196A7-2FB2-45DB-BFDA-27D4F6F1F771}"/>
                </a:ext>
              </a:extLst>
            </p:cNvPr>
            <p:cNvSpPr/>
            <p:nvPr/>
          </p:nvSpPr>
          <p:spPr>
            <a:xfrm>
              <a:off x="1652309" y="4033693"/>
              <a:ext cx="309282" cy="31056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9" name="椭圆 68">
              <a:extLst>
                <a:ext uri="{FF2B5EF4-FFF2-40B4-BE49-F238E27FC236}">
                  <a16:creationId xmlns:a16="http://schemas.microsoft.com/office/drawing/2014/main" id="{08AA8687-6EBC-4130-910C-0168235EC2A7}"/>
                </a:ext>
              </a:extLst>
            </p:cNvPr>
            <p:cNvSpPr/>
            <p:nvPr/>
          </p:nvSpPr>
          <p:spPr>
            <a:xfrm>
              <a:off x="710564" y="3033357"/>
              <a:ext cx="309282" cy="31056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椭圆 69">
              <a:extLst>
                <a:ext uri="{FF2B5EF4-FFF2-40B4-BE49-F238E27FC236}">
                  <a16:creationId xmlns:a16="http://schemas.microsoft.com/office/drawing/2014/main" id="{D55864F4-4D73-4027-9DF9-06142E8D760D}"/>
                </a:ext>
              </a:extLst>
            </p:cNvPr>
            <p:cNvSpPr/>
            <p:nvPr/>
          </p:nvSpPr>
          <p:spPr>
            <a:xfrm>
              <a:off x="2243418" y="3291013"/>
              <a:ext cx="309282" cy="31056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a:extLst>
                <a:ext uri="{FF2B5EF4-FFF2-40B4-BE49-F238E27FC236}">
                  <a16:creationId xmlns:a16="http://schemas.microsoft.com/office/drawing/2014/main" id="{B331129C-57CD-4E89-9559-5AFF7EA8E7C6}"/>
                </a:ext>
              </a:extLst>
            </p:cNvPr>
            <p:cNvSpPr/>
            <p:nvPr/>
          </p:nvSpPr>
          <p:spPr>
            <a:xfrm>
              <a:off x="1312325" y="4529743"/>
              <a:ext cx="309282" cy="31056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2" name="椭圆 71">
              <a:extLst>
                <a:ext uri="{FF2B5EF4-FFF2-40B4-BE49-F238E27FC236}">
                  <a16:creationId xmlns:a16="http://schemas.microsoft.com/office/drawing/2014/main" id="{53441BF3-E6C4-4DDD-8D89-7724423DC820}"/>
                </a:ext>
              </a:extLst>
            </p:cNvPr>
            <p:cNvSpPr/>
            <p:nvPr/>
          </p:nvSpPr>
          <p:spPr>
            <a:xfrm>
              <a:off x="625847" y="4443402"/>
              <a:ext cx="309282" cy="31056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椭圆 72">
              <a:extLst>
                <a:ext uri="{FF2B5EF4-FFF2-40B4-BE49-F238E27FC236}">
                  <a16:creationId xmlns:a16="http://schemas.microsoft.com/office/drawing/2014/main" id="{E691EF75-FBD9-4666-A477-8E899CFA3966}"/>
                </a:ext>
              </a:extLst>
            </p:cNvPr>
            <p:cNvSpPr/>
            <p:nvPr/>
          </p:nvSpPr>
          <p:spPr>
            <a:xfrm>
              <a:off x="956928" y="4022462"/>
              <a:ext cx="309282" cy="31056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4" name="椭圆 73">
              <a:extLst>
                <a:ext uri="{FF2B5EF4-FFF2-40B4-BE49-F238E27FC236}">
                  <a16:creationId xmlns:a16="http://schemas.microsoft.com/office/drawing/2014/main" id="{B4B3F18F-98E8-4FFA-8BC1-B415D800A67C}"/>
                </a:ext>
              </a:extLst>
            </p:cNvPr>
            <p:cNvSpPr/>
            <p:nvPr/>
          </p:nvSpPr>
          <p:spPr>
            <a:xfrm>
              <a:off x="1961591" y="4509363"/>
              <a:ext cx="309282" cy="31056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椭圆 74">
              <a:extLst>
                <a:ext uri="{FF2B5EF4-FFF2-40B4-BE49-F238E27FC236}">
                  <a16:creationId xmlns:a16="http://schemas.microsoft.com/office/drawing/2014/main" id="{0C858C14-94BC-41EE-BD83-7F71C3E7244B}"/>
                </a:ext>
              </a:extLst>
            </p:cNvPr>
            <p:cNvSpPr/>
            <p:nvPr/>
          </p:nvSpPr>
          <p:spPr>
            <a:xfrm>
              <a:off x="708129" y="3537818"/>
              <a:ext cx="309282" cy="31056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矩形 75">
              <a:extLst>
                <a:ext uri="{FF2B5EF4-FFF2-40B4-BE49-F238E27FC236}">
                  <a16:creationId xmlns:a16="http://schemas.microsoft.com/office/drawing/2014/main" id="{45A5E4B5-01C6-494B-AC04-00A3C0343F85}"/>
                </a:ext>
              </a:extLst>
            </p:cNvPr>
            <p:cNvSpPr/>
            <p:nvPr/>
          </p:nvSpPr>
          <p:spPr>
            <a:xfrm>
              <a:off x="413498" y="2826439"/>
              <a:ext cx="2212041" cy="220792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mc:AlternateContent xmlns:mc="http://schemas.openxmlformats.org/markup-compatibility/2006" xmlns:a14="http://schemas.microsoft.com/office/drawing/2010/main">
        <mc:Choice Requires="a14">
          <p:sp>
            <p:nvSpPr>
              <p:cNvPr id="78" name="文本框 77">
                <a:extLst>
                  <a:ext uri="{FF2B5EF4-FFF2-40B4-BE49-F238E27FC236}">
                    <a16:creationId xmlns:a16="http://schemas.microsoft.com/office/drawing/2014/main" id="{A07F7494-0EE8-4455-AFDD-F482EF02BD09}"/>
                  </a:ext>
                </a:extLst>
              </p:cNvPr>
              <p:cNvSpPr txBox="1"/>
              <p:nvPr/>
            </p:nvSpPr>
            <p:spPr>
              <a:xfrm>
                <a:off x="5215094" y="2519919"/>
                <a:ext cx="1055857"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zh-CN" altLang="en-US" sz="2800" i="1" smtClean="0">
                          <a:latin typeface="Cambria Math" panose="02040503050406030204" pitchFamily="18" charset="0"/>
                        </a:rPr>
                        <m:t>∆</m:t>
                      </m:r>
                      <m:r>
                        <a:rPr lang="en-US" altLang="zh-CN" sz="2800" b="0" i="1" smtClean="0">
                          <a:latin typeface="Cambria Math" panose="02040503050406030204" pitchFamily="18" charset="0"/>
                        </a:rPr>
                        <m:t>𝑡</m:t>
                      </m:r>
                    </m:oMath>
                  </m:oMathPara>
                </a14:m>
                <a:endParaRPr lang="zh-CN" altLang="en-US" sz="2800" dirty="0"/>
              </a:p>
            </p:txBody>
          </p:sp>
        </mc:Choice>
        <mc:Fallback xmlns="">
          <p:sp>
            <p:nvSpPr>
              <p:cNvPr id="78" name="文本框 77">
                <a:extLst>
                  <a:ext uri="{FF2B5EF4-FFF2-40B4-BE49-F238E27FC236}">
                    <a16:creationId xmlns:a16="http://schemas.microsoft.com/office/drawing/2014/main" id="{A07F7494-0EE8-4455-AFDD-F482EF02BD09}"/>
                  </a:ext>
                </a:extLst>
              </p:cNvPr>
              <p:cNvSpPr txBox="1">
                <a:spLocks noRot="1" noChangeAspect="1" noMove="1" noResize="1" noEditPoints="1" noAdjustHandles="1" noChangeArrowheads="1" noChangeShapeType="1" noTextEdit="1"/>
              </p:cNvSpPr>
              <p:nvPr/>
            </p:nvSpPr>
            <p:spPr>
              <a:xfrm>
                <a:off x="5215094" y="2519919"/>
                <a:ext cx="1055857" cy="523220"/>
              </a:xfrm>
              <a:prstGeom prst="rect">
                <a:avLst/>
              </a:prstGeom>
              <a:blipFill>
                <a:blip r:embed="rId5"/>
                <a:stretch>
                  <a:fillRect/>
                </a:stretch>
              </a:blipFill>
            </p:spPr>
            <p:txBody>
              <a:bodyPr/>
              <a:lstStyle/>
              <a:p>
                <a:r>
                  <a:rPr lang="zh-CN" altLang="en-US">
                    <a:noFill/>
                  </a:rPr>
                  <a:t> </a:t>
                </a:r>
              </a:p>
            </p:txBody>
          </p:sp>
        </mc:Fallback>
      </mc:AlternateContent>
      <p:sp>
        <p:nvSpPr>
          <p:cNvPr id="79" name="箭头: 下 78">
            <a:extLst>
              <a:ext uri="{FF2B5EF4-FFF2-40B4-BE49-F238E27FC236}">
                <a16:creationId xmlns:a16="http://schemas.microsoft.com/office/drawing/2014/main" id="{54E658AE-3597-4F63-A44E-D84B747F6CF6}"/>
              </a:ext>
            </a:extLst>
          </p:cNvPr>
          <p:cNvSpPr/>
          <p:nvPr/>
        </p:nvSpPr>
        <p:spPr>
          <a:xfrm rot="2742529" flipH="1">
            <a:off x="7246412" y="4598428"/>
            <a:ext cx="450333" cy="1044682"/>
          </a:xfrm>
          <a:prstGeom prst="downArrow">
            <a:avLst/>
          </a:prstGeom>
          <a:solidFill>
            <a:srgbClr val="3975B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1968702796"/>
      </p:ext>
    </p:extLst>
  </p:cSld>
  <p:clrMapOvr>
    <a:masterClrMapping/>
  </p:clrMapOvr>
  <p:transition spd="slow">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3" cstate="print">
            <a:extLst>
              <a:ext uri="{28A0092B-C50C-407E-A947-70E740481C1C}">
                <a14:useLocalDpi xmlns:a14="http://schemas.microsoft.com/office/drawing/2010/main" val="0"/>
              </a:ext>
            </a:extLst>
          </a:blip>
          <a:srcRect b="11429"/>
          <a:stretch/>
        </p:blipFill>
        <p:spPr>
          <a:xfrm>
            <a:off x="315988" y="274023"/>
            <a:ext cx="924619" cy="816428"/>
          </a:xfrm>
          <a:prstGeom prst="rect">
            <a:avLst/>
          </a:prstGeom>
        </p:spPr>
      </p:pic>
      <p:sp>
        <p:nvSpPr>
          <p:cNvPr id="5" name="文本框 4"/>
          <p:cNvSpPr txBox="1"/>
          <p:nvPr/>
        </p:nvSpPr>
        <p:spPr>
          <a:xfrm>
            <a:off x="1240607" y="389850"/>
            <a:ext cx="4511171" cy="584775"/>
          </a:xfrm>
          <a:prstGeom prst="rect">
            <a:avLst/>
          </a:prstGeom>
          <a:noFill/>
        </p:spPr>
        <p:txBody>
          <a:bodyPr wrap="none" rtlCol="0">
            <a:spAutoFit/>
          </a:bodyPr>
          <a:lstStyle/>
          <a:p>
            <a:r>
              <a:rPr lang="zh-CN" altLang="en-US" sz="3200" b="1" dirty="0">
                <a:solidFill>
                  <a:srgbClr val="3975B2"/>
                </a:solidFill>
                <a:latin typeface="幼圆" panose="02010509060101010101" pitchFamily="49" charset="-122"/>
                <a:ea typeface="幼圆" panose="02010509060101010101" pitchFamily="49" charset="-122"/>
              </a:rPr>
              <a:t>梯度：颜色场</a:t>
            </a:r>
            <a:r>
              <a:rPr lang="en-US" altLang="zh-CN" sz="3200" b="1" dirty="0">
                <a:solidFill>
                  <a:srgbClr val="3975B2"/>
                </a:solidFill>
                <a:latin typeface="幼圆" panose="02010509060101010101" pitchFamily="49" charset="-122"/>
                <a:ea typeface="幼圆" panose="02010509060101010101" pitchFamily="49" charset="-122"/>
              </a:rPr>
              <a:t>~</a:t>
            </a:r>
            <a:r>
              <a:rPr lang="zh-CN" altLang="en-US" sz="3200" b="1" dirty="0">
                <a:solidFill>
                  <a:srgbClr val="3975B2"/>
                </a:solidFill>
                <a:latin typeface="幼圆" panose="02010509060101010101" pitchFamily="49" charset="-122"/>
                <a:ea typeface="幼圆" panose="02010509060101010101" pitchFamily="49" charset="-122"/>
              </a:rPr>
              <a:t>确定边界</a:t>
            </a:r>
          </a:p>
        </p:txBody>
      </p:sp>
      <p:sp>
        <p:nvSpPr>
          <p:cNvPr id="96" name="椭圆 95">
            <a:extLst>
              <a:ext uri="{FF2B5EF4-FFF2-40B4-BE49-F238E27FC236}">
                <a16:creationId xmlns:a16="http://schemas.microsoft.com/office/drawing/2014/main" id="{E1766C98-A620-4EEF-9BD6-183F7E6EA379}"/>
              </a:ext>
            </a:extLst>
          </p:cNvPr>
          <p:cNvSpPr/>
          <p:nvPr/>
        </p:nvSpPr>
        <p:spPr>
          <a:xfrm>
            <a:off x="2669459" y="2995153"/>
            <a:ext cx="422787" cy="42278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椭圆 101">
            <a:extLst>
              <a:ext uri="{FF2B5EF4-FFF2-40B4-BE49-F238E27FC236}">
                <a16:creationId xmlns:a16="http://schemas.microsoft.com/office/drawing/2014/main" id="{2E6A9CD4-696F-4B29-8DD6-05562FAD0D04}"/>
              </a:ext>
            </a:extLst>
          </p:cNvPr>
          <p:cNvSpPr/>
          <p:nvPr/>
        </p:nvSpPr>
        <p:spPr>
          <a:xfrm>
            <a:off x="3485547" y="4390101"/>
            <a:ext cx="422787" cy="42278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椭圆 102">
            <a:extLst>
              <a:ext uri="{FF2B5EF4-FFF2-40B4-BE49-F238E27FC236}">
                <a16:creationId xmlns:a16="http://schemas.microsoft.com/office/drawing/2014/main" id="{F8B5B053-3899-4A84-96E5-3A455B87D5BA}"/>
              </a:ext>
            </a:extLst>
          </p:cNvPr>
          <p:cNvSpPr/>
          <p:nvPr/>
        </p:nvSpPr>
        <p:spPr>
          <a:xfrm>
            <a:off x="2890694" y="4390102"/>
            <a:ext cx="422787" cy="42278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 name="椭圆 103">
            <a:extLst>
              <a:ext uri="{FF2B5EF4-FFF2-40B4-BE49-F238E27FC236}">
                <a16:creationId xmlns:a16="http://schemas.microsoft.com/office/drawing/2014/main" id="{BD0E1D7F-F90D-481B-890D-48150284A5BE}"/>
              </a:ext>
            </a:extLst>
          </p:cNvPr>
          <p:cNvSpPr/>
          <p:nvPr/>
        </p:nvSpPr>
        <p:spPr>
          <a:xfrm>
            <a:off x="2322877" y="4367979"/>
            <a:ext cx="422787" cy="42278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椭圆 104">
            <a:extLst>
              <a:ext uri="{FF2B5EF4-FFF2-40B4-BE49-F238E27FC236}">
                <a16:creationId xmlns:a16="http://schemas.microsoft.com/office/drawing/2014/main" id="{3500D249-3634-47B1-8938-BB9693972048}"/>
              </a:ext>
            </a:extLst>
          </p:cNvPr>
          <p:cNvSpPr/>
          <p:nvPr/>
        </p:nvSpPr>
        <p:spPr>
          <a:xfrm>
            <a:off x="3221295" y="3925528"/>
            <a:ext cx="422787" cy="42278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椭圆 105">
            <a:extLst>
              <a:ext uri="{FF2B5EF4-FFF2-40B4-BE49-F238E27FC236}">
                <a16:creationId xmlns:a16="http://schemas.microsoft.com/office/drawing/2014/main" id="{3B031387-8CCC-4E71-B3AB-7339661CC4CA}"/>
              </a:ext>
            </a:extLst>
          </p:cNvPr>
          <p:cNvSpPr/>
          <p:nvPr/>
        </p:nvSpPr>
        <p:spPr>
          <a:xfrm>
            <a:off x="2638735" y="3868992"/>
            <a:ext cx="422787" cy="42278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椭圆 106">
            <a:extLst>
              <a:ext uri="{FF2B5EF4-FFF2-40B4-BE49-F238E27FC236}">
                <a16:creationId xmlns:a16="http://schemas.microsoft.com/office/drawing/2014/main" id="{1C8473AC-56C7-4594-897C-5869BA04C353}"/>
              </a:ext>
            </a:extLst>
          </p:cNvPr>
          <p:cNvSpPr/>
          <p:nvPr/>
        </p:nvSpPr>
        <p:spPr>
          <a:xfrm>
            <a:off x="2883312" y="3460955"/>
            <a:ext cx="422787" cy="42278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椭圆 107">
            <a:extLst>
              <a:ext uri="{FF2B5EF4-FFF2-40B4-BE49-F238E27FC236}">
                <a16:creationId xmlns:a16="http://schemas.microsoft.com/office/drawing/2014/main" id="{4479F0CC-9667-4310-91DA-C76B7A66A81B}"/>
              </a:ext>
            </a:extLst>
          </p:cNvPr>
          <p:cNvSpPr/>
          <p:nvPr/>
        </p:nvSpPr>
        <p:spPr>
          <a:xfrm>
            <a:off x="2317957" y="3441291"/>
            <a:ext cx="422787" cy="42278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椭圆 108">
            <a:extLst>
              <a:ext uri="{FF2B5EF4-FFF2-40B4-BE49-F238E27FC236}">
                <a16:creationId xmlns:a16="http://schemas.microsoft.com/office/drawing/2014/main" id="{578D1FEA-E4C3-4C15-BEDB-CA9FAF0BDAD0}"/>
              </a:ext>
            </a:extLst>
          </p:cNvPr>
          <p:cNvSpPr/>
          <p:nvPr/>
        </p:nvSpPr>
        <p:spPr>
          <a:xfrm>
            <a:off x="2056175" y="3868992"/>
            <a:ext cx="422787" cy="42278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椭圆 109">
            <a:extLst>
              <a:ext uri="{FF2B5EF4-FFF2-40B4-BE49-F238E27FC236}">
                <a16:creationId xmlns:a16="http://schemas.microsoft.com/office/drawing/2014/main" id="{44839B38-1FE8-4D57-9D8F-A95D219D4C12}"/>
              </a:ext>
            </a:extLst>
          </p:cNvPr>
          <p:cNvSpPr/>
          <p:nvPr/>
        </p:nvSpPr>
        <p:spPr>
          <a:xfrm>
            <a:off x="1755060" y="4377810"/>
            <a:ext cx="422787" cy="42278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 name="组合 8">
            <a:extLst>
              <a:ext uri="{FF2B5EF4-FFF2-40B4-BE49-F238E27FC236}">
                <a16:creationId xmlns:a16="http://schemas.microsoft.com/office/drawing/2014/main" id="{4621FF23-7B82-47C5-8082-987A9ADF05FC}"/>
              </a:ext>
            </a:extLst>
          </p:cNvPr>
          <p:cNvGrpSpPr/>
          <p:nvPr/>
        </p:nvGrpSpPr>
        <p:grpSpPr>
          <a:xfrm>
            <a:off x="2337618" y="2559909"/>
            <a:ext cx="422787" cy="427098"/>
            <a:chOff x="2320414" y="2615381"/>
            <a:chExt cx="422787" cy="427098"/>
          </a:xfrm>
        </p:grpSpPr>
        <p:sp>
          <p:nvSpPr>
            <p:cNvPr id="7" name="椭圆 6">
              <a:extLst>
                <a:ext uri="{FF2B5EF4-FFF2-40B4-BE49-F238E27FC236}">
                  <a16:creationId xmlns:a16="http://schemas.microsoft.com/office/drawing/2014/main" id="{A8475319-77E8-4A17-9F8C-B5444DB0DA65}"/>
                </a:ext>
              </a:extLst>
            </p:cNvPr>
            <p:cNvSpPr/>
            <p:nvPr/>
          </p:nvSpPr>
          <p:spPr>
            <a:xfrm>
              <a:off x="2320414" y="2615381"/>
              <a:ext cx="422787" cy="42278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9309E73B-1A8B-41DD-9A2D-21814F4C3A7A}"/>
                </a:ext>
              </a:extLst>
            </p:cNvPr>
            <p:cNvSpPr txBox="1"/>
            <p:nvPr/>
          </p:nvSpPr>
          <p:spPr>
            <a:xfrm>
              <a:off x="2386782" y="2673147"/>
              <a:ext cx="251953" cy="369332"/>
            </a:xfrm>
            <a:prstGeom prst="rect">
              <a:avLst/>
            </a:prstGeom>
            <a:noFill/>
          </p:spPr>
          <p:txBody>
            <a:bodyPr wrap="square" rtlCol="0">
              <a:spAutoFit/>
            </a:bodyPr>
            <a:lstStyle/>
            <a:p>
              <a:r>
                <a:rPr lang="en-US" altLang="zh-CN" dirty="0">
                  <a:solidFill>
                    <a:schemeClr val="bg1"/>
                  </a:solidFill>
                </a:rPr>
                <a:t>1</a:t>
              </a:r>
              <a:endParaRPr lang="zh-CN" altLang="en-US" dirty="0">
                <a:solidFill>
                  <a:schemeClr val="bg1"/>
                </a:solidFill>
              </a:endParaRPr>
            </a:p>
          </p:txBody>
        </p:sp>
      </p:grpSp>
      <p:sp>
        <p:nvSpPr>
          <p:cNvPr id="115" name="文本框 114">
            <a:extLst>
              <a:ext uri="{FF2B5EF4-FFF2-40B4-BE49-F238E27FC236}">
                <a16:creationId xmlns:a16="http://schemas.microsoft.com/office/drawing/2014/main" id="{8D75335F-BEB7-4D98-9A43-0AE68F421348}"/>
              </a:ext>
            </a:extLst>
          </p:cNvPr>
          <p:cNvSpPr txBox="1"/>
          <p:nvPr/>
        </p:nvSpPr>
        <p:spPr>
          <a:xfrm>
            <a:off x="2713713" y="3023109"/>
            <a:ext cx="353961" cy="369332"/>
          </a:xfrm>
          <a:prstGeom prst="rect">
            <a:avLst/>
          </a:prstGeom>
          <a:noFill/>
        </p:spPr>
        <p:txBody>
          <a:bodyPr wrap="square" rtlCol="0">
            <a:spAutoFit/>
          </a:bodyPr>
          <a:lstStyle/>
          <a:p>
            <a:r>
              <a:rPr lang="en-US" altLang="zh-CN" dirty="0">
                <a:solidFill>
                  <a:schemeClr val="bg1"/>
                </a:solidFill>
              </a:rPr>
              <a:t>1</a:t>
            </a:r>
            <a:endParaRPr lang="zh-CN" altLang="en-US" dirty="0">
              <a:solidFill>
                <a:schemeClr val="bg1"/>
              </a:solidFill>
            </a:endParaRPr>
          </a:p>
        </p:txBody>
      </p:sp>
      <p:sp>
        <p:nvSpPr>
          <p:cNvPr id="118" name="文本框 117">
            <a:extLst>
              <a:ext uri="{FF2B5EF4-FFF2-40B4-BE49-F238E27FC236}">
                <a16:creationId xmlns:a16="http://schemas.microsoft.com/office/drawing/2014/main" id="{93CAD1F5-0E14-41F5-9686-3C0EEA88566E}"/>
              </a:ext>
            </a:extLst>
          </p:cNvPr>
          <p:cNvSpPr txBox="1"/>
          <p:nvPr/>
        </p:nvSpPr>
        <p:spPr>
          <a:xfrm>
            <a:off x="2372033" y="3446502"/>
            <a:ext cx="353961" cy="369332"/>
          </a:xfrm>
          <a:prstGeom prst="rect">
            <a:avLst/>
          </a:prstGeom>
          <a:noFill/>
        </p:spPr>
        <p:txBody>
          <a:bodyPr wrap="square" rtlCol="0">
            <a:spAutoFit/>
          </a:bodyPr>
          <a:lstStyle/>
          <a:p>
            <a:r>
              <a:rPr lang="en-US" altLang="zh-CN" dirty="0">
                <a:solidFill>
                  <a:schemeClr val="bg1"/>
                </a:solidFill>
              </a:rPr>
              <a:t>1</a:t>
            </a:r>
            <a:endParaRPr lang="zh-CN" altLang="en-US" dirty="0">
              <a:solidFill>
                <a:schemeClr val="bg1"/>
              </a:solidFill>
            </a:endParaRPr>
          </a:p>
        </p:txBody>
      </p:sp>
      <p:sp>
        <p:nvSpPr>
          <p:cNvPr id="119" name="文本框 118">
            <a:extLst>
              <a:ext uri="{FF2B5EF4-FFF2-40B4-BE49-F238E27FC236}">
                <a16:creationId xmlns:a16="http://schemas.microsoft.com/office/drawing/2014/main" id="{A579B4B5-EB3C-4B41-A727-403A87A33901}"/>
              </a:ext>
            </a:extLst>
          </p:cNvPr>
          <p:cNvSpPr txBox="1"/>
          <p:nvPr/>
        </p:nvSpPr>
        <p:spPr>
          <a:xfrm>
            <a:off x="2958282" y="3479081"/>
            <a:ext cx="263014" cy="369332"/>
          </a:xfrm>
          <a:prstGeom prst="rect">
            <a:avLst/>
          </a:prstGeom>
          <a:noFill/>
        </p:spPr>
        <p:txBody>
          <a:bodyPr wrap="square" rtlCol="0">
            <a:spAutoFit/>
          </a:bodyPr>
          <a:lstStyle/>
          <a:p>
            <a:r>
              <a:rPr lang="en-US" altLang="zh-CN" dirty="0">
                <a:solidFill>
                  <a:schemeClr val="bg1"/>
                </a:solidFill>
              </a:rPr>
              <a:t>1</a:t>
            </a:r>
            <a:endParaRPr lang="zh-CN" altLang="en-US" dirty="0">
              <a:solidFill>
                <a:schemeClr val="bg1"/>
              </a:solidFill>
            </a:endParaRPr>
          </a:p>
        </p:txBody>
      </p:sp>
      <p:sp>
        <p:nvSpPr>
          <p:cNvPr id="120" name="文本框 119">
            <a:extLst>
              <a:ext uri="{FF2B5EF4-FFF2-40B4-BE49-F238E27FC236}">
                <a16:creationId xmlns:a16="http://schemas.microsoft.com/office/drawing/2014/main" id="{76672080-7A50-4C24-A378-9BED1C64791E}"/>
              </a:ext>
            </a:extLst>
          </p:cNvPr>
          <p:cNvSpPr txBox="1"/>
          <p:nvPr/>
        </p:nvSpPr>
        <p:spPr>
          <a:xfrm>
            <a:off x="2696499" y="3899113"/>
            <a:ext cx="353961" cy="369332"/>
          </a:xfrm>
          <a:prstGeom prst="rect">
            <a:avLst/>
          </a:prstGeom>
          <a:noFill/>
        </p:spPr>
        <p:txBody>
          <a:bodyPr wrap="square" rtlCol="0">
            <a:spAutoFit/>
          </a:bodyPr>
          <a:lstStyle/>
          <a:p>
            <a:r>
              <a:rPr lang="en-US" altLang="zh-CN" dirty="0">
                <a:solidFill>
                  <a:schemeClr val="bg1"/>
                </a:solidFill>
              </a:rPr>
              <a:t>1</a:t>
            </a:r>
            <a:endParaRPr lang="zh-CN" altLang="en-US" dirty="0">
              <a:solidFill>
                <a:schemeClr val="bg1"/>
              </a:solidFill>
            </a:endParaRPr>
          </a:p>
        </p:txBody>
      </p:sp>
      <p:sp>
        <p:nvSpPr>
          <p:cNvPr id="121" name="文本框 120">
            <a:extLst>
              <a:ext uri="{FF2B5EF4-FFF2-40B4-BE49-F238E27FC236}">
                <a16:creationId xmlns:a16="http://schemas.microsoft.com/office/drawing/2014/main" id="{E1A5A114-08D2-44BC-B891-64590E8B9E62}"/>
              </a:ext>
            </a:extLst>
          </p:cNvPr>
          <p:cNvSpPr txBox="1"/>
          <p:nvPr/>
        </p:nvSpPr>
        <p:spPr>
          <a:xfrm>
            <a:off x="2968124" y="4416828"/>
            <a:ext cx="353961" cy="369332"/>
          </a:xfrm>
          <a:prstGeom prst="rect">
            <a:avLst/>
          </a:prstGeom>
          <a:noFill/>
        </p:spPr>
        <p:txBody>
          <a:bodyPr wrap="square" rtlCol="0">
            <a:spAutoFit/>
          </a:bodyPr>
          <a:lstStyle/>
          <a:p>
            <a:r>
              <a:rPr lang="en-US" altLang="zh-CN" dirty="0">
                <a:solidFill>
                  <a:schemeClr val="bg1"/>
                </a:solidFill>
              </a:rPr>
              <a:t>1</a:t>
            </a:r>
            <a:endParaRPr lang="zh-CN" altLang="en-US" dirty="0">
              <a:solidFill>
                <a:schemeClr val="bg1"/>
              </a:solidFill>
            </a:endParaRPr>
          </a:p>
        </p:txBody>
      </p:sp>
      <p:sp>
        <p:nvSpPr>
          <p:cNvPr id="122" name="文本框 121">
            <a:extLst>
              <a:ext uri="{FF2B5EF4-FFF2-40B4-BE49-F238E27FC236}">
                <a16:creationId xmlns:a16="http://schemas.microsoft.com/office/drawing/2014/main" id="{CECD05B8-5B00-4AC1-9B3D-C39CF6F97978}"/>
              </a:ext>
            </a:extLst>
          </p:cNvPr>
          <p:cNvSpPr txBox="1"/>
          <p:nvPr/>
        </p:nvSpPr>
        <p:spPr>
          <a:xfrm>
            <a:off x="2136676" y="3877909"/>
            <a:ext cx="353961" cy="369332"/>
          </a:xfrm>
          <a:prstGeom prst="rect">
            <a:avLst/>
          </a:prstGeom>
          <a:noFill/>
        </p:spPr>
        <p:txBody>
          <a:bodyPr wrap="square" rtlCol="0">
            <a:spAutoFit/>
          </a:bodyPr>
          <a:lstStyle/>
          <a:p>
            <a:r>
              <a:rPr lang="en-US" altLang="zh-CN" dirty="0">
                <a:solidFill>
                  <a:schemeClr val="bg1"/>
                </a:solidFill>
              </a:rPr>
              <a:t>1</a:t>
            </a:r>
            <a:endParaRPr lang="zh-CN" altLang="en-US" dirty="0">
              <a:solidFill>
                <a:schemeClr val="bg1"/>
              </a:solidFill>
            </a:endParaRPr>
          </a:p>
        </p:txBody>
      </p:sp>
      <p:sp>
        <p:nvSpPr>
          <p:cNvPr id="125" name="文本框 124">
            <a:extLst>
              <a:ext uri="{FF2B5EF4-FFF2-40B4-BE49-F238E27FC236}">
                <a16:creationId xmlns:a16="http://schemas.microsoft.com/office/drawing/2014/main" id="{48437989-A736-4A24-A2B8-7AE8514F4C2B}"/>
              </a:ext>
            </a:extLst>
          </p:cNvPr>
          <p:cNvSpPr txBox="1"/>
          <p:nvPr/>
        </p:nvSpPr>
        <p:spPr>
          <a:xfrm>
            <a:off x="1828099" y="4416828"/>
            <a:ext cx="353961" cy="369332"/>
          </a:xfrm>
          <a:prstGeom prst="rect">
            <a:avLst/>
          </a:prstGeom>
          <a:noFill/>
        </p:spPr>
        <p:txBody>
          <a:bodyPr wrap="square" rtlCol="0">
            <a:spAutoFit/>
          </a:bodyPr>
          <a:lstStyle/>
          <a:p>
            <a:r>
              <a:rPr lang="en-US" altLang="zh-CN" dirty="0">
                <a:solidFill>
                  <a:schemeClr val="bg1"/>
                </a:solidFill>
              </a:rPr>
              <a:t>1</a:t>
            </a:r>
            <a:endParaRPr lang="zh-CN" altLang="en-US" dirty="0">
              <a:solidFill>
                <a:schemeClr val="bg1"/>
              </a:solidFill>
            </a:endParaRPr>
          </a:p>
        </p:txBody>
      </p:sp>
      <p:sp>
        <p:nvSpPr>
          <p:cNvPr id="127" name="文本框 126">
            <a:extLst>
              <a:ext uri="{FF2B5EF4-FFF2-40B4-BE49-F238E27FC236}">
                <a16:creationId xmlns:a16="http://schemas.microsoft.com/office/drawing/2014/main" id="{53BF523D-97B9-4565-A836-57FFC210C354}"/>
              </a:ext>
            </a:extLst>
          </p:cNvPr>
          <p:cNvSpPr txBox="1"/>
          <p:nvPr/>
        </p:nvSpPr>
        <p:spPr>
          <a:xfrm>
            <a:off x="3275378" y="3982064"/>
            <a:ext cx="210169" cy="369332"/>
          </a:xfrm>
          <a:prstGeom prst="rect">
            <a:avLst/>
          </a:prstGeom>
          <a:noFill/>
        </p:spPr>
        <p:txBody>
          <a:bodyPr wrap="square" rtlCol="0">
            <a:spAutoFit/>
          </a:bodyPr>
          <a:lstStyle/>
          <a:p>
            <a:r>
              <a:rPr lang="en-US" altLang="zh-CN" dirty="0">
                <a:solidFill>
                  <a:schemeClr val="bg1"/>
                </a:solidFill>
              </a:rPr>
              <a:t>1</a:t>
            </a:r>
            <a:endParaRPr lang="zh-CN" altLang="en-US" dirty="0">
              <a:solidFill>
                <a:schemeClr val="bg1"/>
              </a:solidFill>
            </a:endParaRPr>
          </a:p>
        </p:txBody>
      </p:sp>
      <p:sp>
        <p:nvSpPr>
          <p:cNvPr id="128" name="文本框 127">
            <a:extLst>
              <a:ext uri="{FF2B5EF4-FFF2-40B4-BE49-F238E27FC236}">
                <a16:creationId xmlns:a16="http://schemas.microsoft.com/office/drawing/2014/main" id="{C5B827F8-2A13-4E2A-AB02-493AD4B527D0}"/>
              </a:ext>
            </a:extLst>
          </p:cNvPr>
          <p:cNvSpPr txBox="1"/>
          <p:nvPr/>
        </p:nvSpPr>
        <p:spPr>
          <a:xfrm>
            <a:off x="3571581" y="4416828"/>
            <a:ext cx="72501" cy="383769"/>
          </a:xfrm>
          <a:prstGeom prst="rect">
            <a:avLst/>
          </a:prstGeom>
          <a:noFill/>
        </p:spPr>
        <p:txBody>
          <a:bodyPr wrap="square" rtlCol="0">
            <a:spAutoFit/>
          </a:bodyPr>
          <a:lstStyle/>
          <a:p>
            <a:r>
              <a:rPr lang="en-US" altLang="zh-CN" dirty="0">
                <a:solidFill>
                  <a:schemeClr val="bg1"/>
                </a:solidFill>
              </a:rPr>
              <a:t>1</a:t>
            </a:r>
            <a:endParaRPr lang="zh-CN" altLang="en-US" dirty="0">
              <a:solidFill>
                <a:schemeClr val="bg1"/>
              </a:solidFill>
            </a:endParaRPr>
          </a:p>
        </p:txBody>
      </p:sp>
      <p:sp>
        <p:nvSpPr>
          <p:cNvPr id="133" name="文本框 132">
            <a:extLst>
              <a:ext uri="{FF2B5EF4-FFF2-40B4-BE49-F238E27FC236}">
                <a16:creationId xmlns:a16="http://schemas.microsoft.com/office/drawing/2014/main" id="{1689A4AF-9CA7-4B5E-B0DD-9A6406AC317B}"/>
              </a:ext>
            </a:extLst>
          </p:cNvPr>
          <p:cNvSpPr txBox="1"/>
          <p:nvPr/>
        </p:nvSpPr>
        <p:spPr>
          <a:xfrm>
            <a:off x="2394166" y="4394706"/>
            <a:ext cx="353961" cy="369332"/>
          </a:xfrm>
          <a:prstGeom prst="rect">
            <a:avLst/>
          </a:prstGeom>
          <a:noFill/>
        </p:spPr>
        <p:txBody>
          <a:bodyPr wrap="square" rtlCol="0">
            <a:spAutoFit/>
          </a:bodyPr>
          <a:lstStyle/>
          <a:p>
            <a:r>
              <a:rPr lang="en-US" altLang="zh-CN" dirty="0">
                <a:solidFill>
                  <a:schemeClr val="bg1"/>
                </a:solidFill>
              </a:rPr>
              <a:t>1</a:t>
            </a:r>
            <a:endParaRPr lang="zh-CN" altLang="en-US" dirty="0">
              <a:solidFill>
                <a:schemeClr val="bg1"/>
              </a:solidFill>
            </a:endParaRPr>
          </a:p>
        </p:txBody>
      </p:sp>
      <p:grpSp>
        <p:nvGrpSpPr>
          <p:cNvPr id="136" name="组合 135">
            <a:extLst>
              <a:ext uri="{FF2B5EF4-FFF2-40B4-BE49-F238E27FC236}">
                <a16:creationId xmlns:a16="http://schemas.microsoft.com/office/drawing/2014/main" id="{80B7696F-B68B-4E03-AB69-5EDA7E0ADEA8}"/>
              </a:ext>
            </a:extLst>
          </p:cNvPr>
          <p:cNvGrpSpPr/>
          <p:nvPr/>
        </p:nvGrpSpPr>
        <p:grpSpPr>
          <a:xfrm>
            <a:off x="1970666" y="3011776"/>
            <a:ext cx="422787" cy="427098"/>
            <a:chOff x="2320414" y="2615381"/>
            <a:chExt cx="422787" cy="427098"/>
          </a:xfrm>
        </p:grpSpPr>
        <p:sp>
          <p:nvSpPr>
            <p:cNvPr id="137" name="椭圆 136">
              <a:extLst>
                <a:ext uri="{FF2B5EF4-FFF2-40B4-BE49-F238E27FC236}">
                  <a16:creationId xmlns:a16="http://schemas.microsoft.com/office/drawing/2014/main" id="{21BE8172-756D-4E05-9F68-F8D24578FFC9}"/>
                </a:ext>
              </a:extLst>
            </p:cNvPr>
            <p:cNvSpPr/>
            <p:nvPr/>
          </p:nvSpPr>
          <p:spPr>
            <a:xfrm>
              <a:off x="2320414" y="2615381"/>
              <a:ext cx="422787" cy="42278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8" name="文本框 137">
              <a:extLst>
                <a:ext uri="{FF2B5EF4-FFF2-40B4-BE49-F238E27FC236}">
                  <a16:creationId xmlns:a16="http://schemas.microsoft.com/office/drawing/2014/main" id="{BB3672C6-5AC7-433C-863F-3C4F63AB2374}"/>
                </a:ext>
              </a:extLst>
            </p:cNvPr>
            <p:cNvSpPr txBox="1"/>
            <p:nvPr/>
          </p:nvSpPr>
          <p:spPr>
            <a:xfrm>
              <a:off x="2386782" y="2673147"/>
              <a:ext cx="251953" cy="369332"/>
            </a:xfrm>
            <a:prstGeom prst="rect">
              <a:avLst/>
            </a:prstGeom>
            <a:noFill/>
          </p:spPr>
          <p:txBody>
            <a:bodyPr wrap="square" rtlCol="0">
              <a:spAutoFit/>
            </a:bodyPr>
            <a:lstStyle/>
            <a:p>
              <a:r>
                <a:rPr lang="en-US" altLang="zh-CN" dirty="0">
                  <a:solidFill>
                    <a:schemeClr val="bg1"/>
                  </a:solidFill>
                </a:rPr>
                <a:t>1</a:t>
              </a:r>
              <a:endParaRPr lang="zh-CN" altLang="en-US" dirty="0">
                <a:solidFill>
                  <a:schemeClr val="bg1"/>
                </a:solidFill>
              </a:endParaRPr>
            </a:p>
          </p:txBody>
        </p:sp>
      </p:grpSp>
      <p:grpSp>
        <p:nvGrpSpPr>
          <p:cNvPr id="139" name="组合 138">
            <a:extLst>
              <a:ext uri="{FF2B5EF4-FFF2-40B4-BE49-F238E27FC236}">
                <a16:creationId xmlns:a16="http://schemas.microsoft.com/office/drawing/2014/main" id="{90DF1474-9598-41C9-9819-D09BC5F71A73}"/>
              </a:ext>
            </a:extLst>
          </p:cNvPr>
          <p:cNvGrpSpPr/>
          <p:nvPr/>
        </p:nvGrpSpPr>
        <p:grpSpPr>
          <a:xfrm>
            <a:off x="1428446" y="3896537"/>
            <a:ext cx="422787" cy="427098"/>
            <a:chOff x="2320414" y="2615381"/>
            <a:chExt cx="422787" cy="427098"/>
          </a:xfrm>
        </p:grpSpPr>
        <p:sp>
          <p:nvSpPr>
            <p:cNvPr id="140" name="椭圆 139">
              <a:extLst>
                <a:ext uri="{FF2B5EF4-FFF2-40B4-BE49-F238E27FC236}">
                  <a16:creationId xmlns:a16="http://schemas.microsoft.com/office/drawing/2014/main" id="{5E086677-4968-49B4-B50E-A59E16CD1ACE}"/>
                </a:ext>
              </a:extLst>
            </p:cNvPr>
            <p:cNvSpPr/>
            <p:nvPr/>
          </p:nvSpPr>
          <p:spPr>
            <a:xfrm>
              <a:off x="2320414" y="2615381"/>
              <a:ext cx="422787" cy="42278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1" name="文本框 140">
              <a:extLst>
                <a:ext uri="{FF2B5EF4-FFF2-40B4-BE49-F238E27FC236}">
                  <a16:creationId xmlns:a16="http://schemas.microsoft.com/office/drawing/2014/main" id="{F7C2C706-6521-4FB7-8B90-D1BB8F753337}"/>
                </a:ext>
              </a:extLst>
            </p:cNvPr>
            <p:cNvSpPr txBox="1"/>
            <p:nvPr/>
          </p:nvSpPr>
          <p:spPr>
            <a:xfrm>
              <a:off x="2386782" y="2673147"/>
              <a:ext cx="251953" cy="369332"/>
            </a:xfrm>
            <a:prstGeom prst="rect">
              <a:avLst/>
            </a:prstGeom>
            <a:noFill/>
          </p:spPr>
          <p:txBody>
            <a:bodyPr wrap="square" rtlCol="0">
              <a:spAutoFit/>
            </a:bodyPr>
            <a:lstStyle/>
            <a:p>
              <a:r>
                <a:rPr lang="en-US" altLang="zh-CN" dirty="0">
                  <a:solidFill>
                    <a:schemeClr val="bg1"/>
                  </a:solidFill>
                </a:rPr>
                <a:t>1</a:t>
              </a:r>
              <a:endParaRPr lang="zh-CN" altLang="en-US" dirty="0">
                <a:solidFill>
                  <a:schemeClr val="bg1"/>
                </a:solidFill>
              </a:endParaRPr>
            </a:p>
          </p:txBody>
        </p:sp>
      </p:grpSp>
      <p:grpSp>
        <p:nvGrpSpPr>
          <p:cNvPr id="142" name="组合 141">
            <a:extLst>
              <a:ext uri="{FF2B5EF4-FFF2-40B4-BE49-F238E27FC236}">
                <a16:creationId xmlns:a16="http://schemas.microsoft.com/office/drawing/2014/main" id="{25CD0029-C45F-49F3-A8F8-B67E829AEDE8}"/>
              </a:ext>
            </a:extLst>
          </p:cNvPr>
          <p:cNvGrpSpPr/>
          <p:nvPr/>
        </p:nvGrpSpPr>
        <p:grpSpPr>
          <a:xfrm>
            <a:off x="1681692" y="3394911"/>
            <a:ext cx="422787" cy="422787"/>
            <a:chOff x="2320414" y="2615381"/>
            <a:chExt cx="422787" cy="422787"/>
          </a:xfrm>
        </p:grpSpPr>
        <p:sp>
          <p:nvSpPr>
            <p:cNvPr id="143" name="椭圆 142">
              <a:extLst>
                <a:ext uri="{FF2B5EF4-FFF2-40B4-BE49-F238E27FC236}">
                  <a16:creationId xmlns:a16="http://schemas.microsoft.com/office/drawing/2014/main" id="{33A506E1-3348-49E5-899E-F11A5175F13F}"/>
                </a:ext>
              </a:extLst>
            </p:cNvPr>
            <p:cNvSpPr/>
            <p:nvPr/>
          </p:nvSpPr>
          <p:spPr>
            <a:xfrm>
              <a:off x="2320414" y="2615381"/>
              <a:ext cx="422787" cy="42278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4" name="文本框 143">
              <a:extLst>
                <a:ext uri="{FF2B5EF4-FFF2-40B4-BE49-F238E27FC236}">
                  <a16:creationId xmlns:a16="http://schemas.microsoft.com/office/drawing/2014/main" id="{59D6DC77-BE28-4BFD-9E0E-CA7CCA8FDB1C}"/>
                </a:ext>
              </a:extLst>
            </p:cNvPr>
            <p:cNvSpPr txBox="1"/>
            <p:nvPr/>
          </p:nvSpPr>
          <p:spPr>
            <a:xfrm>
              <a:off x="2382523" y="2660855"/>
              <a:ext cx="251953" cy="369332"/>
            </a:xfrm>
            <a:prstGeom prst="rect">
              <a:avLst/>
            </a:prstGeom>
            <a:noFill/>
          </p:spPr>
          <p:txBody>
            <a:bodyPr wrap="square" rtlCol="0">
              <a:spAutoFit/>
            </a:bodyPr>
            <a:lstStyle/>
            <a:p>
              <a:r>
                <a:rPr lang="en-US" altLang="zh-CN" dirty="0">
                  <a:solidFill>
                    <a:schemeClr val="bg1"/>
                  </a:solidFill>
                </a:rPr>
                <a:t>1</a:t>
              </a:r>
              <a:endParaRPr lang="zh-CN" altLang="en-US" dirty="0">
                <a:solidFill>
                  <a:schemeClr val="bg1"/>
                </a:solidFill>
              </a:endParaRPr>
            </a:p>
          </p:txBody>
        </p:sp>
      </p:grpSp>
      <p:grpSp>
        <p:nvGrpSpPr>
          <p:cNvPr id="145" name="组合 144">
            <a:extLst>
              <a:ext uri="{FF2B5EF4-FFF2-40B4-BE49-F238E27FC236}">
                <a16:creationId xmlns:a16="http://schemas.microsoft.com/office/drawing/2014/main" id="{CEB2F14B-C729-4ECE-880A-BD56DD5807EA}"/>
              </a:ext>
            </a:extLst>
          </p:cNvPr>
          <p:cNvGrpSpPr/>
          <p:nvPr/>
        </p:nvGrpSpPr>
        <p:grpSpPr>
          <a:xfrm>
            <a:off x="766545" y="4870654"/>
            <a:ext cx="422787" cy="427098"/>
            <a:chOff x="2320414" y="2615381"/>
            <a:chExt cx="422787" cy="427098"/>
          </a:xfrm>
        </p:grpSpPr>
        <p:sp>
          <p:nvSpPr>
            <p:cNvPr id="146" name="椭圆 145">
              <a:extLst>
                <a:ext uri="{FF2B5EF4-FFF2-40B4-BE49-F238E27FC236}">
                  <a16:creationId xmlns:a16="http://schemas.microsoft.com/office/drawing/2014/main" id="{1DACD4B7-A8C2-4B7F-AF9F-72754CDEADC4}"/>
                </a:ext>
              </a:extLst>
            </p:cNvPr>
            <p:cNvSpPr/>
            <p:nvPr/>
          </p:nvSpPr>
          <p:spPr>
            <a:xfrm>
              <a:off x="2320414" y="2615381"/>
              <a:ext cx="422787" cy="42278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文本框 146">
              <a:extLst>
                <a:ext uri="{FF2B5EF4-FFF2-40B4-BE49-F238E27FC236}">
                  <a16:creationId xmlns:a16="http://schemas.microsoft.com/office/drawing/2014/main" id="{4E2A7ADC-5B9F-4289-8AF8-1E596411B7EE}"/>
                </a:ext>
              </a:extLst>
            </p:cNvPr>
            <p:cNvSpPr txBox="1"/>
            <p:nvPr/>
          </p:nvSpPr>
          <p:spPr>
            <a:xfrm>
              <a:off x="2386782" y="2673147"/>
              <a:ext cx="251953" cy="369332"/>
            </a:xfrm>
            <a:prstGeom prst="rect">
              <a:avLst/>
            </a:prstGeom>
            <a:noFill/>
          </p:spPr>
          <p:txBody>
            <a:bodyPr wrap="square" rtlCol="0">
              <a:spAutoFit/>
            </a:bodyPr>
            <a:lstStyle/>
            <a:p>
              <a:r>
                <a:rPr lang="en-US" altLang="zh-CN" dirty="0">
                  <a:solidFill>
                    <a:schemeClr val="bg1"/>
                  </a:solidFill>
                </a:rPr>
                <a:t>1</a:t>
              </a:r>
              <a:endParaRPr lang="zh-CN" altLang="en-US" dirty="0">
                <a:solidFill>
                  <a:schemeClr val="bg1"/>
                </a:solidFill>
              </a:endParaRPr>
            </a:p>
          </p:txBody>
        </p:sp>
      </p:grpSp>
      <p:grpSp>
        <p:nvGrpSpPr>
          <p:cNvPr id="148" name="组合 147">
            <a:extLst>
              <a:ext uri="{FF2B5EF4-FFF2-40B4-BE49-F238E27FC236}">
                <a16:creationId xmlns:a16="http://schemas.microsoft.com/office/drawing/2014/main" id="{ED78249F-0793-4C96-98C0-637DE920294E}"/>
              </a:ext>
            </a:extLst>
          </p:cNvPr>
          <p:cNvGrpSpPr/>
          <p:nvPr/>
        </p:nvGrpSpPr>
        <p:grpSpPr>
          <a:xfrm>
            <a:off x="1120880" y="4390101"/>
            <a:ext cx="422787" cy="427098"/>
            <a:chOff x="2320414" y="2615381"/>
            <a:chExt cx="422787" cy="427098"/>
          </a:xfrm>
        </p:grpSpPr>
        <p:sp>
          <p:nvSpPr>
            <p:cNvPr id="149" name="椭圆 148">
              <a:extLst>
                <a:ext uri="{FF2B5EF4-FFF2-40B4-BE49-F238E27FC236}">
                  <a16:creationId xmlns:a16="http://schemas.microsoft.com/office/drawing/2014/main" id="{1579E4D6-90FA-4CB8-97CC-9F575DFC5C4D}"/>
                </a:ext>
              </a:extLst>
            </p:cNvPr>
            <p:cNvSpPr/>
            <p:nvPr/>
          </p:nvSpPr>
          <p:spPr>
            <a:xfrm>
              <a:off x="2320414" y="2615381"/>
              <a:ext cx="422787" cy="42278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文本框 149">
              <a:extLst>
                <a:ext uri="{FF2B5EF4-FFF2-40B4-BE49-F238E27FC236}">
                  <a16:creationId xmlns:a16="http://schemas.microsoft.com/office/drawing/2014/main" id="{CC2DB9DD-9980-4678-8AD6-4CC97B050842}"/>
                </a:ext>
              </a:extLst>
            </p:cNvPr>
            <p:cNvSpPr txBox="1"/>
            <p:nvPr/>
          </p:nvSpPr>
          <p:spPr>
            <a:xfrm>
              <a:off x="2386782" y="2673147"/>
              <a:ext cx="251953" cy="369332"/>
            </a:xfrm>
            <a:prstGeom prst="rect">
              <a:avLst/>
            </a:prstGeom>
            <a:noFill/>
          </p:spPr>
          <p:txBody>
            <a:bodyPr wrap="square" rtlCol="0">
              <a:spAutoFit/>
            </a:bodyPr>
            <a:lstStyle/>
            <a:p>
              <a:r>
                <a:rPr lang="en-US" altLang="zh-CN" dirty="0">
                  <a:solidFill>
                    <a:schemeClr val="bg1"/>
                  </a:solidFill>
                </a:rPr>
                <a:t>1</a:t>
              </a:r>
              <a:endParaRPr lang="zh-CN" altLang="en-US" dirty="0">
                <a:solidFill>
                  <a:schemeClr val="bg1"/>
                </a:solidFill>
              </a:endParaRPr>
            </a:p>
          </p:txBody>
        </p:sp>
      </p:grpSp>
      <p:grpSp>
        <p:nvGrpSpPr>
          <p:cNvPr id="154" name="组合 153">
            <a:extLst>
              <a:ext uri="{FF2B5EF4-FFF2-40B4-BE49-F238E27FC236}">
                <a16:creationId xmlns:a16="http://schemas.microsoft.com/office/drawing/2014/main" id="{1DD026FA-3F4E-4B66-9AC2-13AB5194EEF4}"/>
              </a:ext>
            </a:extLst>
          </p:cNvPr>
          <p:cNvGrpSpPr/>
          <p:nvPr/>
        </p:nvGrpSpPr>
        <p:grpSpPr>
          <a:xfrm>
            <a:off x="3253442" y="4986186"/>
            <a:ext cx="422787" cy="427098"/>
            <a:chOff x="2320414" y="2615381"/>
            <a:chExt cx="422787" cy="427098"/>
          </a:xfrm>
        </p:grpSpPr>
        <p:sp>
          <p:nvSpPr>
            <p:cNvPr id="155" name="椭圆 154">
              <a:extLst>
                <a:ext uri="{FF2B5EF4-FFF2-40B4-BE49-F238E27FC236}">
                  <a16:creationId xmlns:a16="http://schemas.microsoft.com/office/drawing/2014/main" id="{E3934034-33BB-447E-8D62-BCF6ABCD0F3F}"/>
                </a:ext>
              </a:extLst>
            </p:cNvPr>
            <p:cNvSpPr/>
            <p:nvPr/>
          </p:nvSpPr>
          <p:spPr>
            <a:xfrm>
              <a:off x="2320414" y="2615381"/>
              <a:ext cx="422787" cy="42278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文本框 155">
              <a:extLst>
                <a:ext uri="{FF2B5EF4-FFF2-40B4-BE49-F238E27FC236}">
                  <a16:creationId xmlns:a16="http://schemas.microsoft.com/office/drawing/2014/main" id="{26C05DEE-86EE-4C1A-B13D-7B58DCD4289F}"/>
                </a:ext>
              </a:extLst>
            </p:cNvPr>
            <p:cNvSpPr txBox="1"/>
            <p:nvPr/>
          </p:nvSpPr>
          <p:spPr>
            <a:xfrm>
              <a:off x="2386782" y="2673147"/>
              <a:ext cx="251953" cy="369332"/>
            </a:xfrm>
            <a:prstGeom prst="rect">
              <a:avLst/>
            </a:prstGeom>
            <a:noFill/>
          </p:spPr>
          <p:txBody>
            <a:bodyPr wrap="square" rtlCol="0">
              <a:spAutoFit/>
            </a:bodyPr>
            <a:lstStyle/>
            <a:p>
              <a:r>
                <a:rPr lang="en-US" altLang="zh-CN" dirty="0">
                  <a:solidFill>
                    <a:schemeClr val="bg1"/>
                  </a:solidFill>
                </a:rPr>
                <a:t>1</a:t>
              </a:r>
              <a:endParaRPr lang="zh-CN" altLang="en-US" dirty="0">
                <a:solidFill>
                  <a:schemeClr val="bg1"/>
                </a:solidFill>
              </a:endParaRPr>
            </a:p>
          </p:txBody>
        </p:sp>
      </p:grpSp>
      <p:grpSp>
        <p:nvGrpSpPr>
          <p:cNvPr id="157" name="组合 156">
            <a:extLst>
              <a:ext uri="{FF2B5EF4-FFF2-40B4-BE49-F238E27FC236}">
                <a16:creationId xmlns:a16="http://schemas.microsoft.com/office/drawing/2014/main" id="{75216DCC-FFEA-4AEA-956A-751EEB684081}"/>
              </a:ext>
            </a:extLst>
          </p:cNvPr>
          <p:cNvGrpSpPr/>
          <p:nvPr/>
        </p:nvGrpSpPr>
        <p:grpSpPr>
          <a:xfrm>
            <a:off x="2662085" y="4978502"/>
            <a:ext cx="422787" cy="427098"/>
            <a:chOff x="2320414" y="2615381"/>
            <a:chExt cx="422787" cy="427098"/>
          </a:xfrm>
        </p:grpSpPr>
        <p:sp>
          <p:nvSpPr>
            <p:cNvPr id="158" name="椭圆 157">
              <a:extLst>
                <a:ext uri="{FF2B5EF4-FFF2-40B4-BE49-F238E27FC236}">
                  <a16:creationId xmlns:a16="http://schemas.microsoft.com/office/drawing/2014/main" id="{EEFCA224-D95F-42D8-89D3-FCED056FA4D0}"/>
                </a:ext>
              </a:extLst>
            </p:cNvPr>
            <p:cNvSpPr/>
            <p:nvPr/>
          </p:nvSpPr>
          <p:spPr>
            <a:xfrm>
              <a:off x="2320414" y="2615381"/>
              <a:ext cx="422787" cy="42278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文本框 158">
              <a:extLst>
                <a:ext uri="{FF2B5EF4-FFF2-40B4-BE49-F238E27FC236}">
                  <a16:creationId xmlns:a16="http://schemas.microsoft.com/office/drawing/2014/main" id="{CAEE3F20-F32C-49BB-B008-6C4FF83C2B49}"/>
                </a:ext>
              </a:extLst>
            </p:cNvPr>
            <p:cNvSpPr txBox="1"/>
            <p:nvPr/>
          </p:nvSpPr>
          <p:spPr>
            <a:xfrm>
              <a:off x="2386782" y="2673147"/>
              <a:ext cx="251953" cy="369332"/>
            </a:xfrm>
            <a:prstGeom prst="rect">
              <a:avLst/>
            </a:prstGeom>
            <a:noFill/>
          </p:spPr>
          <p:txBody>
            <a:bodyPr wrap="square" rtlCol="0">
              <a:spAutoFit/>
            </a:bodyPr>
            <a:lstStyle/>
            <a:p>
              <a:r>
                <a:rPr lang="en-US" altLang="zh-CN" dirty="0">
                  <a:solidFill>
                    <a:schemeClr val="bg1"/>
                  </a:solidFill>
                </a:rPr>
                <a:t>1</a:t>
              </a:r>
              <a:endParaRPr lang="zh-CN" altLang="en-US" dirty="0">
                <a:solidFill>
                  <a:schemeClr val="bg1"/>
                </a:solidFill>
              </a:endParaRPr>
            </a:p>
          </p:txBody>
        </p:sp>
      </p:grpSp>
      <p:grpSp>
        <p:nvGrpSpPr>
          <p:cNvPr id="160" name="组合 159">
            <a:extLst>
              <a:ext uri="{FF2B5EF4-FFF2-40B4-BE49-F238E27FC236}">
                <a16:creationId xmlns:a16="http://schemas.microsoft.com/office/drawing/2014/main" id="{BE96316B-93A2-4E44-888B-D75D51121423}"/>
              </a:ext>
            </a:extLst>
          </p:cNvPr>
          <p:cNvGrpSpPr/>
          <p:nvPr/>
        </p:nvGrpSpPr>
        <p:grpSpPr>
          <a:xfrm>
            <a:off x="2070728" y="4957303"/>
            <a:ext cx="422787" cy="427098"/>
            <a:chOff x="2320414" y="2615381"/>
            <a:chExt cx="422787" cy="427098"/>
          </a:xfrm>
        </p:grpSpPr>
        <p:sp>
          <p:nvSpPr>
            <p:cNvPr id="161" name="椭圆 160">
              <a:extLst>
                <a:ext uri="{FF2B5EF4-FFF2-40B4-BE49-F238E27FC236}">
                  <a16:creationId xmlns:a16="http://schemas.microsoft.com/office/drawing/2014/main" id="{DF837556-E8C1-4D72-AAB7-B7B921C8E9D3}"/>
                </a:ext>
              </a:extLst>
            </p:cNvPr>
            <p:cNvSpPr/>
            <p:nvPr/>
          </p:nvSpPr>
          <p:spPr>
            <a:xfrm>
              <a:off x="2320414" y="2615381"/>
              <a:ext cx="422787" cy="42278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2" name="文本框 161">
              <a:extLst>
                <a:ext uri="{FF2B5EF4-FFF2-40B4-BE49-F238E27FC236}">
                  <a16:creationId xmlns:a16="http://schemas.microsoft.com/office/drawing/2014/main" id="{5150D37E-D99A-404A-8D8C-3CEAC89359E5}"/>
                </a:ext>
              </a:extLst>
            </p:cNvPr>
            <p:cNvSpPr txBox="1"/>
            <p:nvPr/>
          </p:nvSpPr>
          <p:spPr>
            <a:xfrm>
              <a:off x="2386782" y="2673147"/>
              <a:ext cx="251953" cy="369332"/>
            </a:xfrm>
            <a:prstGeom prst="rect">
              <a:avLst/>
            </a:prstGeom>
            <a:noFill/>
          </p:spPr>
          <p:txBody>
            <a:bodyPr wrap="square" rtlCol="0">
              <a:spAutoFit/>
            </a:bodyPr>
            <a:lstStyle/>
            <a:p>
              <a:r>
                <a:rPr lang="en-US" altLang="zh-CN" dirty="0">
                  <a:solidFill>
                    <a:schemeClr val="bg1"/>
                  </a:solidFill>
                </a:rPr>
                <a:t>1</a:t>
              </a:r>
              <a:endParaRPr lang="zh-CN" altLang="en-US" dirty="0">
                <a:solidFill>
                  <a:schemeClr val="bg1"/>
                </a:solidFill>
              </a:endParaRPr>
            </a:p>
          </p:txBody>
        </p:sp>
      </p:grpSp>
      <p:grpSp>
        <p:nvGrpSpPr>
          <p:cNvPr id="163" name="组合 162">
            <a:extLst>
              <a:ext uri="{FF2B5EF4-FFF2-40B4-BE49-F238E27FC236}">
                <a16:creationId xmlns:a16="http://schemas.microsoft.com/office/drawing/2014/main" id="{93480349-5FE4-4D6D-8885-617572A638B5}"/>
              </a:ext>
            </a:extLst>
          </p:cNvPr>
          <p:cNvGrpSpPr/>
          <p:nvPr/>
        </p:nvGrpSpPr>
        <p:grpSpPr>
          <a:xfrm>
            <a:off x="1428445" y="4899537"/>
            <a:ext cx="422787" cy="427098"/>
            <a:chOff x="2320414" y="2615381"/>
            <a:chExt cx="422787" cy="427098"/>
          </a:xfrm>
        </p:grpSpPr>
        <p:sp>
          <p:nvSpPr>
            <p:cNvPr id="164" name="椭圆 163">
              <a:extLst>
                <a:ext uri="{FF2B5EF4-FFF2-40B4-BE49-F238E27FC236}">
                  <a16:creationId xmlns:a16="http://schemas.microsoft.com/office/drawing/2014/main" id="{FF5A9AB7-3A64-44EE-873E-2D7B3411B014}"/>
                </a:ext>
              </a:extLst>
            </p:cNvPr>
            <p:cNvSpPr/>
            <p:nvPr/>
          </p:nvSpPr>
          <p:spPr>
            <a:xfrm>
              <a:off x="2320414" y="2615381"/>
              <a:ext cx="422787" cy="42278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5" name="文本框 164">
              <a:extLst>
                <a:ext uri="{FF2B5EF4-FFF2-40B4-BE49-F238E27FC236}">
                  <a16:creationId xmlns:a16="http://schemas.microsoft.com/office/drawing/2014/main" id="{E792708B-61B3-4A36-8B0C-7ED2F40BF629}"/>
                </a:ext>
              </a:extLst>
            </p:cNvPr>
            <p:cNvSpPr txBox="1"/>
            <p:nvPr/>
          </p:nvSpPr>
          <p:spPr>
            <a:xfrm>
              <a:off x="2386782" y="2673147"/>
              <a:ext cx="251953" cy="369332"/>
            </a:xfrm>
            <a:prstGeom prst="rect">
              <a:avLst/>
            </a:prstGeom>
            <a:noFill/>
          </p:spPr>
          <p:txBody>
            <a:bodyPr wrap="square" rtlCol="0">
              <a:spAutoFit/>
            </a:bodyPr>
            <a:lstStyle/>
            <a:p>
              <a:r>
                <a:rPr lang="en-US" altLang="zh-CN" dirty="0">
                  <a:solidFill>
                    <a:schemeClr val="bg1"/>
                  </a:solidFill>
                </a:rPr>
                <a:t>1</a:t>
              </a:r>
              <a:endParaRPr lang="zh-CN" altLang="en-US" dirty="0">
                <a:solidFill>
                  <a:schemeClr val="bg1"/>
                </a:solidFill>
              </a:endParaRPr>
            </a:p>
          </p:txBody>
        </p:sp>
      </p:grpSp>
      <p:grpSp>
        <p:nvGrpSpPr>
          <p:cNvPr id="166" name="组合 165">
            <a:extLst>
              <a:ext uri="{FF2B5EF4-FFF2-40B4-BE49-F238E27FC236}">
                <a16:creationId xmlns:a16="http://schemas.microsoft.com/office/drawing/2014/main" id="{6765EA1B-B3AE-49BB-B320-9C13D5AC684E}"/>
              </a:ext>
            </a:extLst>
          </p:cNvPr>
          <p:cNvGrpSpPr/>
          <p:nvPr/>
        </p:nvGrpSpPr>
        <p:grpSpPr>
          <a:xfrm>
            <a:off x="3908334" y="4952992"/>
            <a:ext cx="422787" cy="427098"/>
            <a:chOff x="2320414" y="2615381"/>
            <a:chExt cx="422787" cy="427098"/>
          </a:xfrm>
        </p:grpSpPr>
        <p:sp>
          <p:nvSpPr>
            <p:cNvPr id="167" name="椭圆 166">
              <a:extLst>
                <a:ext uri="{FF2B5EF4-FFF2-40B4-BE49-F238E27FC236}">
                  <a16:creationId xmlns:a16="http://schemas.microsoft.com/office/drawing/2014/main" id="{830322BE-C4EF-43AD-8608-31CEBDAC3EEE}"/>
                </a:ext>
              </a:extLst>
            </p:cNvPr>
            <p:cNvSpPr/>
            <p:nvPr/>
          </p:nvSpPr>
          <p:spPr>
            <a:xfrm>
              <a:off x="2320414" y="2615381"/>
              <a:ext cx="422787" cy="42278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8" name="文本框 167">
              <a:extLst>
                <a:ext uri="{FF2B5EF4-FFF2-40B4-BE49-F238E27FC236}">
                  <a16:creationId xmlns:a16="http://schemas.microsoft.com/office/drawing/2014/main" id="{1D54A558-09B2-41E2-B624-D829EBCE9012}"/>
                </a:ext>
              </a:extLst>
            </p:cNvPr>
            <p:cNvSpPr txBox="1"/>
            <p:nvPr/>
          </p:nvSpPr>
          <p:spPr>
            <a:xfrm>
              <a:off x="2386782" y="2673147"/>
              <a:ext cx="251953" cy="369332"/>
            </a:xfrm>
            <a:prstGeom prst="rect">
              <a:avLst/>
            </a:prstGeom>
            <a:noFill/>
          </p:spPr>
          <p:txBody>
            <a:bodyPr wrap="square" rtlCol="0">
              <a:spAutoFit/>
            </a:bodyPr>
            <a:lstStyle/>
            <a:p>
              <a:r>
                <a:rPr lang="en-US" altLang="zh-CN" dirty="0">
                  <a:solidFill>
                    <a:schemeClr val="bg1"/>
                  </a:solidFill>
                </a:rPr>
                <a:t>1</a:t>
              </a:r>
              <a:endParaRPr lang="zh-CN" altLang="en-US" dirty="0">
                <a:solidFill>
                  <a:schemeClr val="bg1"/>
                </a:solidFill>
              </a:endParaRPr>
            </a:p>
          </p:txBody>
        </p:sp>
      </p:grpSp>
      <p:pic>
        <p:nvPicPr>
          <p:cNvPr id="10" name="图片 9">
            <a:extLst>
              <a:ext uri="{FF2B5EF4-FFF2-40B4-BE49-F238E27FC236}">
                <a16:creationId xmlns:a16="http://schemas.microsoft.com/office/drawing/2014/main" id="{BAFF716B-351B-4098-9196-DAA75BA00F35}"/>
              </a:ext>
            </a:extLst>
          </p:cNvPr>
          <p:cNvPicPr>
            <a:picLocks noChangeAspect="1"/>
          </p:cNvPicPr>
          <p:nvPr/>
        </p:nvPicPr>
        <p:blipFill>
          <a:blip r:embed="rId4"/>
          <a:stretch>
            <a:fillRect/>
          </a:stretch>
        </p:blipFill>
        <p:spPr>
          <a:xfrm>
            <a:off x="1277425" y="1064753"/>
            <a:ext cx="2543175" cy="828675"/>
          </a:xfrm>
          <a:prstGeom prst="rect">
            <a:avLst/>
          </a:prstGeom>
        </p:spPr>
      </p:pic>
      <p:pic>
        <p:nvPicPr>
          <p:cNvPr id="11" name="图片 10">
            <a:extLst>
              <a:ext uri="{FF2B5EF4-FFF2-40B4-BE49-F238E27FC236}">
                <a16:creationId xmlns:a16="http://schemas.microsoft.com/office/drawing/2014/main" id="{157BF162-0E6B-46C6-AA89-2FC258D1F5D4}"/>
              </a:ext>
            </a:extLst>
          </p:cNvPr>
          <p:cNvPicPr>
            <a:picLocks noChangeAspect="1"/>
          </p:cNvPicPr>
          <p:nvPr/>
        </p:nvPicPr>
        <p:blipFill>
          <a:blip r:embed="rId5"/>
          <a:stretch>
            <a:fillRect/>
          </a:stretch>
        </p:blipFill>
        <p:spPr>
          <a:xfrm>
            <a:off x="1954070" y="1965914"/>
            <a:ext cx="1049784" cy="532285"/>
          </a:xfrm>
          <a:prstGeom prst="rect">
            <a:avLst/>
          </a:prstGeom>
        </p:spPr>
      </p:pic>
      <p:sp>
        <p:nvSpPr>
          <p:cNvPr id="12" name="箭头: 左 11">
            <a:extLst>
              <a:ext uri="{FF2B5EF4-FFF2-40B4-BE49-F238E27FC236}">
                <a16:creationId xmlns:a16="http://schemas.microsoft.com/office/drawing/2014/main" id="{FA8BCBFF-B902-48CC-A799-D55FA0D6F538}"/>
              </a:ext>
            </a:extLst>
          </p:cNvPr>
          <p:cNvSpPr/>
          <p:nvPr/>
        </p:nvSpPr>
        <p:spPr>
          <a:xfrm rot="19337300">
            <a:off x="3248765" y="3334565"/>
            <a:ext cx="1219156" cy="206389"/>
          </a:xfrm>
          <a:prstGeom prst="leftArrow">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69" name="组合 168">
            <a:extLst>
              <a:ext uri="{FF2B5EF4-FFF2-40B4-BE49-F238E27FC236}">
                <a16:creationId xmlns:a16="http://schemas.microsoft.com/office/drawing/2014/main" id="{10384BB0-3615-405C-936C-0AA594289C35}"/>
              </a:ext>
            </a:extLst>
          </p:cNvPr>
          <p:cNvGrpSpPr/>
          <p:nvPr/>
        </p:nvGrpSpPr>
        <p:grpSpPr>
          <a:xfrm>
            <a:off x="508576" y="2515189"/>
            <a:ext cx="4597629" cy="3243464"/>
            <a:chOff x="6509346" y="1125718"/>
            <a:chExt cx="5468470" cy="4199440"/>
          </a:xfrm>
        </p:grpSpPr>
        <p:sp>
          <p:nvSpPr>
            <p:cNvPr id="170" name="矩形: 圆角 169">
              <a:extLst>
                <a:ext uri="{FF2B5EF4-FFF2-40B4-BE49-F238E27FC236}">
                  <a16:creationId xmlns:a16="http://schemas.microsoft.com/office/drawing/2014/main" id="{DC8ED16B-1E5B-4FA1-9B4A-7F2578721B52}"/>
                </a:ext>
              </a:extLst>
            </p:cNvPr>
            <p:cNvSpPr/>
            <p:nvPr/>
          </p:nvSpPr>
          <p:spPr>
            <a:xfrm>
              <a:off x="6509346" y="1125718"/>
              <a:ext cx="5468470" cy="4199440"/>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1" name="文本框 170">
              <a:extLst>
                <a:ext uri="{FF2B5EF4-FFF2-40B4-BE49-F238E27FC236}">
                  <a16:creationId xmlns:a16="http://schemas.microsoft.com/office/drawing/2014/main" id="{F5F248B7-A050-43FB-814C-649501C5ECF0}"/>
                </a:ext>
              </a:extLst>
            </p:cNvPr>
            <p:cNvSpPr txBox="1"/>
            <p:nvPr/>
          </p:nvSpPr>
          <p:spPr>
            <a:xfrm>
              <a:off x="6739674" y="2004777"/>
              <a:ext cx="5080747" cy="3108544"/>
            </a:xfrm>
            <a:prstGeom prst="rect">
              <a:avLst/>
            </a:prstGeom>
            <a:noFill/>
          </p:spPr>
          <p:txBody>
            <a:bodyPr wrap="square" rtlCol="0">
              <a:spAutoFit/>
            </a:bodyPr>
            <a:lstStyle/>
            <a:p>
              <a:r>
                <a:rPr lang="en-US" altLang="zh-CN" sz="2800" dirty="0">
                  <a:solidFill>
                    <a:schemeClr val="bg1"/>
                  </a:solidFill>
                </a:rPr>
                <a:t>1:  </a:t>
              </a:r>
              <a:r>
                <a:rPr lang="zh-CN" altLang="en-US" sz="2800" dirty="0">
                  <a:solidFill>
                    <a:schemeClr val="bg1"/>
                  </a:solidFill>
                </a:rPr>
                <a:t>依赖于</a:t>
              </a:r>
              <a:r>
                <a:rPr lang="en-US" altLang="zh-CN" sz="2800" dirty="0">
                  <a:solidFill>
                    <a:schemeClr val="bg1"/>
                  </a:solidFill>
                </a:rPr>
                <a:t>SPH</a:t>
              </a:r>
              <a:r>
                <a:rPr lang="zh-CN" altLang="en-US" sz="2800" dirty="0">
                  <a:solidFill>
                    <a:schemeClr val="bg1"/>
                  </a:solidFill>
                </a:rPr>
                <a:t>光滑核的选取，</a:t>
              </a:r>
              <a:endParaRPr lang="en-US" altLang="zh-CN" sz="2800" dirty="0">
                <a:solidFill>
                  <a:schemeClr val="bg1"/>
                </a:solidFill>
              </a:endParaRPr>
            </a:p>
            <a:p>
              <a:endParaRPr lang="en-US" altLang="zh-CN" sz="2800" dirty="0">
                <a:solidFill>
                  <a:schemeClr val="bg1"/>
                </a:solidFill>
              </a:endParaRPr>
            </a:p>
            <a:p>
              <a:r>
                <a:rPr lang="en-US" altLang="zh-CN" sz="2800" dirty="0">
                  <a:solidFill>
                    <a:schemeClr val="bg1"/>
                  </a:solidFill>
                </a:rPr>
                <a:t>2</a:t>
              </a:r>
              <a:r>
                <a:rPr lang="zh-CN" altLang="en-US" sz="2800" dirty="0">
                  <a:solidFill>
                    <a:schemeClr val="bg1"/>
                  </a:solidFill>
                </a:rPr>
                <a:t>：依赖于阈值的选择。</a:t>
              </a:r>
              <a:endParaRPr lang="en-US" altLang="zh-CN" sz="2800" dirty="0">
                <a:solidFill>
                  <a:schemeClr val="bg1"/>
                </a:solidFill>
              </a:endParaRPr>
            </a:p>
            <a:p>
              <a:endParaRPr lang="en-US" altLang="zh-CN" sz="2800" dirty="0">
                <a:solidFill>
                  <a:schemeClr val="bg1"/>
                </a:solidFill>
              </a:endParaRPr>
            </a:p>
            <a:p>
              <a:endParaRPr lang="en-US" altLang="zh-CN" sz="2800" dirty="0">
                <a:solidFill>
                  <a:schemeClr val="bg1"/>
                </a:solidFill>
              </a:endParaRPr>
            </a:p>
            <a:p>
              <a:endParaRPr lang="en-US" altLang="zh-CN" sz="2800" dirty="0">
                <a:solidFill>
                  <a:schemeClr val="bg1"/>
                </a:solidFill>
              </a:endParaRPr>
            </a:p>
            <a:p>
              <a:endParaRPr lang="zh-CN" altLang="en-US" sz="2800" dirty="0">
                <a:solidFill>
                  <a:schemeClr val="bg1"/>
                </a:solidFill>
              </a:endParaRPr>
            </a:p>
          </p:txBody>
        </p:sp>
      </p:grpSp>
      <p:grpSp>
        <p:nvGrpSpPr>
          <p:cNvPr id="13" name="组合 12">
            <a:extLst>
              <a:ext uri="{FF2B5EF4-FFF2-40B4-BE49-F238E27FC236}">
                <a16:creationId xmlns:a16="http://schemas.microsoft.com/office/drawing/2014/main" id="{E32DF461-19BC-4BA9-A066-8FBABB23109E}"/>
              </a:ext>
            </a:extLst>
          </p:cNvPr>
          <p:cNvGrpSpPr/>
          <p:nvPr/>
        </p:nvGrpSpPr>
        <p:grpSpPr>
          <a:xfrm>
            <a:off x="7827188" y="2813381"/>
            <a:ext cx="422787" cy="422787"/>
            <a:chOff x="8905550" y="2980653"/>
            <a:chExt cx="422787" cy="422787"/>
          </a:xfrm>
        </p:grpSpPr>
        <p:sp>
          <p:nvSpPr>
            <p:cNvPr id="179" name="椭圆 178">
              <a:extLst>
                <a:ext uri="{FF2B5EF4-FFF2-40B4-BE49-F238E27FC236}">
                  <a16:creationId xmlns:a16="http://schemas.microsoft.com/office/drawing/2014/main" id="{2153453F-F2C4-4FEE-9C6E-7837188E8204}"/>
                </a:ext>
              </a:extLst>
            </p:cNvPr>
            <p:cNvSpPr/>
            <p:nvPr/>
          </p:nvSpPr>
          <p:spPr>
            <a:xfrm>
              <a:off x="8905550" y="2980653"/>
              <a:ext cx="422787" cy="42278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3" name="文本框 182">
              <a:extLst>
                <a:ext uri="{FF2B5EF4-FFF2-40B4-BE49-F238E27FC236}">
                  <a16:creationId xmlns:a16="http://schemas.microsoft.com/office/drawing/2014/main" id="{5704A7CC-D601-4420-9D74-255F3273279C}"/>
                </a:ext>
              </a:extLst>
            </p:cNvPr>
            <p:cNvSpPr txBox="1"/>
            <p:nvPr/>
          </p:nvSpPr>
          <p:spPr>
            <a:xfrm>
              <a:off x="8959626" y="2985864"/>
              <a:ext cx="353961" cy="369332"/>
            </a:xfrm>
            <a:prstGeom prst="rect">
              <a:avLst/>
            </a:prstGeom>
            <a:noFill/>
          </p:spPr>
          <p:txBody>
            <a:bodyPr wrap="square" rtlCol="0">
              <a:spAutoFit/>
            </a:bodyPr>
            <a:lstStyle/>
            <a:p>
              <a:r>
                <a:rPr lang="en-US" altLang="zh-CN" dirty="0">
                  <a:solidFill>
                    <a:schemeClr val="bg1"/>
                  </a:solidFill>
                </a:rPr>
                <a:t>1</a:t>
              </a:r>
              <a:endParaRPr lang="zh-CN" altLang="en-US" dirty="0">
                <a:solidFill>
                  <a:schemeClr val="bg1"/>
                </a:solidFill>
              </a:endParaRPr>
            </a:p>
          </p:txBody>
        </p:sp>
      </p:grpSp>
      <p:grpSp>
        <p:nvGrpSpPr>
          <p:cNvPr id="223" name="组合 222">
            <a:extLst>
              <a:ext uri="{FF2B5EF4-FFF2-40B4-BE49-F238E27FC236}">
                <a16:creationId xmlns:a16="http://schemas.microsoft.com/office/drawing/2014/main" id="{43C7A21E-F5C6-456E-BB2C-90E994C7B6DE}"/>
              </a:ext>
            </a:extLst>
          </p:cNvPr>
          <p:cNvGrpSpPr/>
          <p:nvPr/>
        </p:nvGrpSpPr>
        <p:grpSpPr>
          <a:xfrm>
            <a:off x="9339521" y="3446502"/>
            <a:ext cx="422787" cy="422787"/>
            <a:chOff x="8905550" y="2980653"/>
            <a:chExt cx="422787" cy="422787"/>
          </a:xfrm>
        </p:grpSpPr>
        <p:sp>
          <p:nvSpPr>
            <p:cNvPr id="224" name="椭圆 223">
              <a:extLst>
                <a:ext uri="{FF2B5EF4-FFF2-40B4-BE49-F238E27FC236}">
                  <a16:creationId xmlns:a16="http://schemas.microsoft.com/office/drawing/2014/main" id="{39DC9018-1748-4268-8694-2253ACC795E6}"/>
                </a:ext>
              </a:extLst>
            </p:cNvPr>
            <p:cNvSpPr/>
            <p:nvPr/>
          </p:nvSpPr>
          <p:spPr>
            <a:xfrm>
              <a:off x="8905550" y="2980653"/>
              <a:ext cx="422787" cy="42278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5" name="文本框 224">
              <a:extLst>
                <a:ext uri="{FF2B5EF4-FFF2-40B4-BE49-F238E27FC236}">
                  <a16:creationId xmlns:a16="http://schemas.microsoft.com/office/drawing/2014/main" id="{A32029D9-B702-4FF2-9FCC-C8884CA82977}"/>
                </a:ext>
              </a:extLst>
            </p:cNvPr>
            <p:cNvSpPr txBox="1"/>
            <p:nvPr/>
          </p:nvSpPr>
          <p:spPr>
            <a:xfrm>
              <a:off x="8959626" y="2985864"/>
              <a:ext cx="353961" cy="369332"/>
            </a:xfrm>
            <a:prstGeom prst="rect">
              <a:avLst/>
            </a:prstGeom>
            <a:noFill/>
          </p:spPr>
          <p:txBody>
            <a:bodyPr wrap="square" rtlCol="0">
              <a:spAutoFit/>
            </a:bodyPr>
            <a:lstStyle/>
            <a:p>
              <a:r>
                <a:rPr lang="en-US" altLang="zh-CN" dirty="0">
                  <a:solidFill>
                    <a:schemeClr val="bg1"/>
                  </a:solidFill>
                </a:rPr>
                <a:t>1</a:t>
              </a:r>
              <a:endParaRPr lang="zh-CN" altLang="en-US" dirty="0">
                <a:solidFill>
                  <a:schemeClr val="bg1"/>
                </a:solidFill>
              </a:endParaRPr>
            </a:p>
          </p:txBody>
        </p:sp>
      </p:grpSp>
      <p:grpSp>
        <p:nvGrpSpPr>
          <p:cNvPr id="226" name="组合 225">
            <a:extLst>
              <a:ext uri="{FF2B5EF4-FFF2-40B4-BE49-F238E27FC236}">
                <a16:creationId xmlns:a16="http://schemas.microsoft.com/office/drawing/2014/main" id="{83B65028-83D1-4CD6-977C-1EA89E7B8E7B}"/>
              </a:ext>
            </a:extLst>
          </p:cNvPr>
          <p:cNvGrpSpPr/>
          <p:nvPr/>
        </p:nvGrpSpPr>
        <p:grpSpPr>
          <a:xfrm>
            <a:off x="10249672" y="3296202"/>
            <a:ext cx="422787" cy="422787"/>
            <a:chOff x="8905550" y="2980653"/>
            <a:chExt cx="422787" cy="422787"/>
          </a:xfrm>
        </p:grpSpPr>
        <p:sp>
          <p:nvSpPr>
            <p:cNvPr id="227" name="椭圆 226">
              <a:extLst>
                <a:ext uri="{FF2B5EF4-FFF2-40B4-BE49-F238E27FC236}">
                  <a16:creationId xmlns:a16="http://schemas.microsoft.com/office/drawing/2014/main" id="{A1ECA76A-E65E-4A1D-BAE5-1C99DAC5061A}"/>
                </a:ext>
              </a:extLst>
            </p:cNvPr>
            <p:cNvSpPr/>
            <p:nvPr/>
          </p:nvSpPr>
          <p:spPr>
            <a:xfrm>
              <a:off x="8905550" y="2980653"/>
              <a:ext cx="422787" cy="42278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8" name="文本框 227">
              <a:extLst>
                <a:ext uri="{FF2B5EF4-FFF2-40B4-BE49-F238E27FC236}">
                  <a16:creationId xmlns:a16="http://schemas.microsoft.com/office/drawing/2014/main" id="{FC6F3AE6-B3EA-40DE-80B4-B4FAEDB842FD}"/>
                </a:ext>
              </a:extLst>
            </p:cNvPr>
            <p:cNvSpPr txBox="1"/>
            <p:nvPr/>
          </p:nvSpPr>
          <p:spPr>
            <a:xfrm>
              <a:off x="8959626" y="2985864"/>
              <a:ext cx="353961" cy="369332"/>
            </a:xfrm>
            <a:prstGeom prst="rect">
              <a:avLst/>
            </a:prstGeom>
            <a:noFill/>
          </p:spPr>
          <p:txBody>
            <a:bodyPr wrap="square" rtlCol="0">
              <a:spAutoFit/>
            </a:bodyPr>
            <a:lstStyle/>
            <a:p>
              <a:r>
                <a:rPr lang="en-US" altLang="zh-CN" dirty="0">
                  <a:solidFill>
                    <a:schemeClr val="bg1"/>
                  </a:solidFill>
                </a:rPr>
                <a:t>1</a:t>
              </a:r>
              <a:endParaRPr lang="zh-CN" altLang="en-US" dirty="0">
                <a:solidFill>
                  <a:schemeClr val="bg1"/>
                </a:solidFill>
              </a:endParaRPr>
            </a:p>
          </p:txBody>
        </p:sp>
      </p:grpSp>
      <p:grpSp>
        <p:nvGrpSpPr>
          <p:cNvPr id="229" name="组合 228">
            <a:extLst>
              <a:ext uri="{FF2B5EF4-FFF2-40B4-BE49-F238E27FC236}">
                <a16:creationId xmlns:a16="http://schemas.microsoft.com/office/drawing/2014/main" id="{D7ACBB28-DB3D-451E-8733-30F090B640DD}"/>
              </a:ext>
            </a:extLst>
          </p:cNvPr>
          <p:cNvGrpSpPr/>
          <p:nvPr/>
        </p:nvGrpSpPr>
        <p:grpSpPr>
          <a:xfrm>
            <a:off x="9074048" y="2180232"/>
            <a:ext cx="422787" cy="422787"/>
            <a:chOff x="8905550" y="2980653"/>
            <a:chExt cx="422787" cy="422787"/>
          </a:xfrm>
        </p:grpSpPr>
        <p:sp>
          <p:nvSpPr>
            <p:cNvPr id="230" name="椭圆 229">
              <a:extLst>
                <a:ext uri="{FF2B5EF4-FFF2-40B4-BE49-F238E27FC236}">
                  <a16:creationId xmlns:a16="http://schemas.microsoft.com/office/drawing/2014/main" id="{B162CACE-A8D8-41A6-9FC3-3E20FC304D24}"/>
                </a:ext>
              </a:extLst>
            </p:cNvPr>
            <p:cNvSpPr/>
            <p:nvPr/>
          </p:nvSpPr>
          <p:spPr>
            <a:xfrm>
              <a:off x="8905550" y="2980653"/>
              <a:ext cx="422787" cy="42278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1" name="文本框 230">
              <a:extLst>
                <a:ext uri="{FF2B5EF4-FFF2-40B4-BE49-F238E27FC236}">
                  <a16:creationId xmlns:a16="http://schemas.microsoft.com/office/drawing/2014/main" id="{C40253AA-2C28-4219-86D7-BE5D67636E34}"/>
                </a:ext>
              </a:extLst>
            </p:cNvPr>
            <p:cNvSpPr txBox="1"/>
            <p:nvPr/>
          </p:nvSpPr>
          <p:spPr>
            <a:xfrm>
              <a:off x="8959626" y="2985864"/>
              <a:ext cx="353961" cy="369332"/>
            </a:xfrm>
            <a:prstGeom prst="rect">
              <a:avLst/>
            </a:prstGeom>
            <a:noFill/>
          </p:spPr>
          <p:txBody>
            <a:bodyPr wrap="square" rtlCol="0">
              <a:spAutoFit/>
            </a:bodyPr>
            <a:lstStyle/>
            <a:p>
              <a:r>
                <a:rPr lang="en-US" altLang="zh-CN" dirty="0">
                  <a:solidFill>
                    <a:schemeClr val="bg1"/>
                  </a:solidFill>
                </a:rPr>
                <a:t>1</a:t>
              </a:r>
              <a:endParaRPr lang="zh-CN" altLang="en-US" dirty="0">
                <a:solidFill>
                  <a:schemeClr val="bg1"/>
                </a:solidFill>
              </a:endParaRPr>
            </a:p>
          </p:txBody>
        </p:sp>
      </p:grpSp>
      <p:grpSp>
        <p:nvGrpSpPr>
          <p:cNvPr id="232" name="组合 231">
            <a:extLst>
              <a:ext uri="{FF2B5EF4-FFF2-40B4-BE49-F238E27FC236}">
                <a16:creationId xmlns:a16="http://schemas.microsoft.com/office/drawing/2014/main" id="{F24D2CF8-66AF-4192-8B71-AA33EA76FA01}"/>
              </a:ext>
            </a:extLst>
          </p:cNvPr>
          <p:cNvGrpSpPr/>
          <p:nvPr/>
        </p:nvGrpSpPr>
        <p:grpSpPr>
          <a:xfrm>
            <a:off x="9972057" y="3969284"/>
            <a:ext cx="422787" cy="422787"/>
            <a:chOff x="8905550" y="2980653"/>
            <a:chExt cx="422787" cy="422787"/>
          </a:xfrm>
        </p:grpSpPr>
        <p:sp>
          <p:nvSpPr>
            <p:cNvPr id="233" name="椭圆 232">
              <a:extLst>
                <a:ext uri="{FF2B5EF4-FFF2-40B4-BE49-F238E27FC236}">
                  <a16:creationId xmlns:a16="http://schemas.microsoft.com/office/drawing/2014/main" id="{BBB8D86F-367B-4B89-B84F-BB9259942405}"/>
                </a:ext>
              </a:extLst>
            </p:cNvPr>
            <p:cNvSpPr/>
            <p:nvPr/>
          </p:nvSpPr>
          <p:spPr>
            <a:xfrm>
              <a:off x="8905550" y="2980653"/>
              <a:ext cx="422787" cy="42278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4" name="文本框 233">
              <a:extLst>
                <a:ext uri="{FF2B5EF4-FFF2-40B4-BE49-F238E27FC236}">
                  <a16:creationId xmlns:a16="http://schemas.microsoft.com/office/drawing/2014/main" id="{B987FB0B-7FE0-4B3E-884C-0728F8ABB76D}"/>
                </a:ext>
              </a:extLst>
            </p:cNvPr>
            <p:cNvSpPr txBox="1"/>
            <p:nvPr/>
          </p:nvSpPr>
          <p:spPr>
            <a:xfrm>
              <a:off x="8959626" y="2985864"/>
              <a:ext cx="353961" cy="369332"/>
            </a:xfrm>
            <a:prstGeom prst="rect">
              <a:avLst/>
            </a:prstGeom>
            <a:noFill/>
          </p:spPr>
          <p:txBody>
            <a:bodyPr wrap="square" rtlCol="0">
              <a:spAutoFit/>
            </a:bodyPr>
            <a:lstStyle/>
            <a:p>
              <a:r>
                <a:rPr lang="en-US" altLang="zh-CN" dirty="0">
                  <a:solidFill>
                    <a:schemeClr val="bg1"/>
                  </a:solidFill>
                </a:rPr>
                <a:t>1</a:t>
              </a:r>
              <a:endParaRPr lang="zh-CN" altLang="en-US" dirty="0">
                <a:solidFill>
                  <a:schemeClr val="bg1"/>
                </a:solidFill>
              </a:endParaRPr>
            </a:p>
          </p:txBody>
        </p:sp>
      </p:grpSp>
      <p:grpSp>
        <p:nvGrpSpPr>
          <p:cNvPr id="235" name="组合 234">
            <a:extLst>
              <a:ext uri="{FF2B5EF4-FFF2-40B4-BE49-F238E27FC236}">
                <a16:creationId xmlns:a16="http://schemas.microsoft.com/office/drawing/2014/main" id="{E742ACD7-8E7F-4BD5-B3BF-9858102C16B6}"/>
              </a:ext>
            </a:extLst>
          </p:cNvPr>
          <p:cNvGrpSpPr/>
          <p:nvPr/>
        </p:nvGrpSpPr>
        <p:grpSpPr>
          <a:xfrm>
            <a:off x="11113238" y="4035847"/>
            <a:ext cx="422787" cy="422787"/>
            <a:chOff x="8905550" y="2980653"/>
            <a:chExt cx="422787" cy="422787"/>
          </a:xfrm>
        </p:grpSpPr>
        <p:sp>
          <p:nvSpPr>
            <p:cNvPr id="236" name="椭圆 235">
              <a:extLst>
                <a:ext uri="{FF2B5EF4-FFF2-40B4-BE49-F238E27FC236}">
                  <a16:creationId xmlns:a16="http://schemas.microsoft.com/office/drawing/2014/main" id="{64CA14DE-BC91-464F-BC5B-213B924D48E9}"/>
                </a:ext>
              </a:extLst>
            </p:cNvPr>
            <p:cNvSpPr/>
            <p:nvPr/>
          </p:nvSpPr>
          <p:spPr>
            <a:xfrm>
              <a:off x="8905550" y="2980653"/>
              <a:ext cx="422787" cy="42278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7" name="文本框 236">
              <a:extLst>
                <a:ext uri="{FF2B5EF4-FFF2-40B4-BE49-F238E27FC236}">
                  <a16:creationId xmlns:a16="http://schemas.microsoft.com/office/drawing/2014/main" id="{428FD9B6-8CFE-4632-958C-B2087A52B4A0}"/>
                </a:ext>
              </a:extLst>
            </p:cNvPr>
            <p:cNvSpPr txBox="1"/>
            <p:nvPr/>
          </p:nvSpPr>
          <p:spPr>
            <a:xfrm>
              <a:off x="8959626" y="2985864"/>
              <a:ext cx="353961" cy="369332"/>
            </a:xfrm>
            <a:prstGeom prst="rect">
              <a:avLst/>
            </a:prstGeom>
            <a:noFill/>
          </p:spPr>
          <p:txBody>
            <a:bodyPr wrap="square" rtlCol="0">
              <a:spAutoFit/>
            </a:bodyPr>
            <a:lstStyle/>
            <a:p>
              <a:r>
                <a:rPr lang="en-US" altLang="zh-CN" dirty="0">
                  <a:solidFill>
                    <a:schemeClr val="bg1"/>
                  </a:solidFill>
                </a:rPr>
                <a:t>1</a:t>
              </a:r>
              <a:endParaRPr lang="zh-CN" altLang="en-US" dirty="0">
                <a:solidFill>
                  <a:schemeClr val="bg1"/>
                </a:solidFill>
              </a:endParaRPr>
            </a:p>
          </p:txBody>
        </p:sp>
      </p:grpSp>
      <p:grpSp>
        <p:nvGrpSpPr>
          <p:cNvPr id="238" name="组合 237">
            <a:extLst>
              <a:ext uri="{FF2B5EF4-FFF2-40B4-BE49-F238E27FC236}">
                <a16:creationId xmlns:a16="http://schemas.microsoft.com/office/drawing/2014/main" id="{2391787F-1A45-44F7-8F8E-9DF441BC3A1A}"/>
              </a:ext>
            </a:extLst>
          </p:cNvPr>
          <p:cNvGrpSpPr/>
          <p:nvPr/>
        </p:nvGrpSpPr>
        <p:grpSpPr>
          <a:xfrm>
            <a:off x="10340768" y="5302163"/>
            <a:ext cx="422787" cy="422787"/>
            <a:chOff x="8905550" y="2980653"/>
            <a:chExt cx="422787" cy="422787"/>
          </a:xfrm>
        </p:grpSpPr>
        <p:sp>
          <p:nvSpPr>
            <p:cNvPr id="239" name="椭圆 238">
              <a:extLst>
                <a:ext uri="{FF2B5EF4-FFF2-40B4-BE49-F238E27FC236}">
                  <a16:creationId xmlns:a16="http://schemas.microsoft.com/office/drawing/2014/main" id="{4436B526-C383-4E16-9F21-4DF10745E9BC}"/>
                </a:ext>
              </a:extLst>
            </p:cNvPr>
            <p:cNvSpPr/>
            <p:nvPr/>
          </p:nvSpPr>
          <p:spPr>
            <a:xfrm>
              <a:off x="8905550" y="2980653"/>
              <a:ext cx="422787" cy="42278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0" name="文本框 239">
              <a:extLst>
                <a:ext uri="{FF2B5EF4-FFF2-40B4-BE49-F238E27FC236}">
                  <a16:creationId xmlns:a16="http://schemas.microsoft.com/office/drawing/2014/main" id="{A7C58432-3F82-4C2D-BFEF-FAFBC4E70F26}"/>
                </a:ext>
              </a:extLst>
            </p:cNvPr>
            <p:cNvSpPr txBox="1"/>
            <p:nvPr/>
          </p:nvSpPr>
          <p:spPr>
            <a:xfrm>
              <a:off x="8959626" y="2985864"/>
              <a:ext cx="353961" cy="369332"/>
            </a:xfrm>
            <a:prstGeom prst="rect">
              <a:avLst/>
            </a:prstGeom>
            <a:noFill/>
          </p:spPr>
          <p:txBody>
            <a:bodyPr wrap="square" rtlCol="0">
              <a:spAutoFit/>
            </a:bodyPr>
            <a:lstStyle/>
            <a:p>
              <a:r>
                <a:rPr lang="en-US" altLang="zh-CN" dirty="0">
                  <a:solidFill>
                    <a:schemeClr val="bg1"/>
                  </a:solidFill>
                </a:rPr>
                <a:t>1</a:t>
              </a:r>
              <a:endParaRPr lang="zh-CN" altLang="en-US" dirty="0">
                <a:solidFill>
                  <a:schemeClr val="bg1"/>
                </a:solidFill>
              </a:endParaRPr>
            </a:p>
          </p:txBody>
        </p:sp>
      </p:grpSp>
      <p:grpSp>
        <p:nvGrpSpPr>
          <p:cNvPr id="241" name="组合 240">
            <a:extLst>
              <a:ext uri="{FF2B5EF4-FFF2-40B4-BE49-F238E27FC236}">
                <a16:creationId xmlns:a16="http://schemas.microsoft.com/office/drawing/2014/main" id="{89276134-AA0D-4BC2-9CFC-D1290D42E87A}"/>
              </a:ext>
            </a:extLst>
          </p:cNvPr>
          <p:cNvGrpSpPr/>
          <p:nvPr/>
        </p:nvGrpSpPr>
        <p:grpSpPr>
          <a:xfrm>
            <a:off x="8705337" y="5643330"/>
            <a:ext cx="422787" cy="422787"/>
            <a:chOff x="8905550" y="2980653"/>
            <a:chExt cx="422787" cy="422787"/>
          </a:xfrm>
        </p:grpSpPr>
        <p:sp>
          <p:nvSpPr>
            <p:cNvPr id="242" name="椭圆 241">
              <a:extLst>
                <a:ext uri="{FF2B5EF4-FFF2-40B4-BE49-F238E27FC236}">
                  <a16:creationId xmlns:a16="http://schemas.microsoft.com/office/drawing/2014/main" id="{F36D37F5-EA1E-4EBF-B16F-3AE4C98B822E}"/>
                </a:ext>
              </a:extLst>
            </p:cNvPr>
            <p:cNvSpPr/>
            <p:nvPr/>
          </p:nvSpPr>
          <p:spPr>
            <a:xfrm>
              <a:off x="8905550" y="2980653"/>
              <a:ext cx="422787" cy="42278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3" name="文本框 242">
              <a:extLst>
                <a:ext uri="{FF2B5EF4-FFF2-40B4-BE49-F238E27FC236}">
                  <a16:creationId xmlns:a16="http://schemas.microsoft.com/office/drawing/2014/main" id="{73D4EE78-7038-462C-9EF5-C2D91835F9F1}"/>
                </a:ext>
              </a:extLst>
            </p:cNvPr>
            <p:cNvSpPr txBox="1"/>
            <p:nvPr/>
          </p:nvSpPr>
          <p:spPr>
            <a:xfrm>
              <a:off x="8959626" y="2985864"/>
              <a:ext cx="353961" cy="369332"/>
            </a:xfrm>
            <a:prstGeom prst="rect">
              <a:avLst/>
            </a:prstGeom>
            <a:noFill/>
          </p:spPr>
          <p:txBody>
            <a:bodyPr wrap="square" rtlCol="0">
              <a:spAutoFit/>
            </a:bodyPr>
            <a:lstStyle/>
            <a:p>
              <a:r>
                <a:rPr lang="en-US" altLang="zh-CN" dirty="0">
                  <a:solidFill>
                    <a:schemeClr val="bg1"/>
                  </a:solidFill>
                </a:rPr>
                <a:t>1</a:t>
              </a:r>
              <a:endParaRPr lang="zh-CN" altLang="en-US" dirty="0">
                <a:solidFill>
                  <a:schemeClr val="bg1"/>
                </a:solidFill>
              </a:endParaRPr>
            </a:p>
          </p:txBody>
        </p:sp>
      </p:grpSp>
      <p:grpSp>
        <p:nvGrpSpPr>
          <p:cNvPr id="244" name="组合 243">
            <a:extLst>
              <a:ext uri="{FF2B5EF4-FFF2-40B4-BE49-F238E27FC236}">
                <a16:creationId xmlns:a16="http://schemas.microsoft.com/office/drawing/2014/main" id="{E21121AE-3B44-4E2E-844C-E2B825CB4A16}"/>
              </a:ext>
            </a:extLst>
          </p:cNvPr>
          <p:cNvGrpSpPr/>
          <p:nvPr/>
        </p:nvGrpSpPr>
        <p:grpSpPr>
          <a:xfrm>
            <a:off x="9285441" y="4571242"/>
            <a:ext cx="422787" cy="422787"/>
            <a:chOff x="8905550" y="2980653"/>
            <a:chExt cx="422787" cy="422787"/>
          </a:xfrm>
        </p:grpSpPr>
        <p:sp>
          <p:nvSpPr>
            <p:cNvPr id="245" name="椭圆 244">
              <a:extLst>
                <a:ext uri="{FF2B5EF4-FFF2-40B4-BE49-F238E27FC236}">
                  <a16:creationId xmlns:a16="http://schemas.microsoft.com/office/drawing/2014/main" id="{C20C61A2-F5B0-4B12-99CB-E2F8B929924C}"/>
                </a:ext>
              </a:extLst>
            </p:cNvPr>
            <p:cNvSpPr/>
            <p:nvPr/>
          </p:nvSpPr>
          <p:spPr>
            <a:xfrm>
              <a:off x="8905550" y="2980653"/>
              <a:ext cx="422787" cy="42278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6" name="文本框 245">
              <a:extLst>
                <a:ext uri="{FF2B5EF4-FFF2-40B4-BE49-F238E27FC236}">
                  <a16:creationId xmlns:a16="http://schemas.microsoft.com/office/drawing/2014/main" id="{E986A307-2308-4EEC-9EC1-6E58C76D1CAA}"/>
                </a:ext>
              </a:extLst>
            </p:cNvPr>
            <p:cNvSpPr txBox="1"/>
            <p:nvPr/>
          </p:nvSpPr>
          <p:spPr>
            <a:xfrm>
              <a:off x="8959626" y="2985864"/>
              <a:ext cx="353961" cy="369332"/>
            </a:xfrm>
            <a:prstGeom prst="rect">
              <a:avLst/>
            </a:prstGeom>
            <a:noFill/>
          </p:spPr>
          <p:txBody>
            <a:bodyPr wrap="square" rtlCol="0">
              <a:spAutoFit/>
            </a:bodyPr>
            <a:lstStyle/>
            <a:p>
              <a:r>
                <a:rPr lang="en-US" altLang="zh-CN" dirty="0">
                  <a:solidFill>
                    <a:schemeClr val="bg1"/>
                  </a:solidFill>
                </a:rPr>
                <a:t>1</a:t>
              </a:r>
              <a:endParaRPr lang="zh-CN" altLang="en-US" dirty="0">
                <a:solidFill>
                  <a:schemeClr val="bg1"/>
                </a:solidFill>
              </a:endParaRPr>
            </a:p>
          </p:txBody>
        </p:sp>
      </p:grpSp>
      <p:grpSp>
        <p:nvGrpSpPr>
          <p:cNvPr id="247" name="组合 246">
            <a:extLst>
              <a:ext uri="{FF2B5EF4-FFF2-40B4-BE49-F238E27FC236}">
                <a16:creationId xmlns:a16="http://schemas.microsoft.com/office/drawing/2014/main" id="{5005C003-D56A-4ED5-AA7A-346A6EEE6D9D}"/>
              </a:ext>
            </a:extLst>
          </p:cNvPr>
          <p:cNvGrpSpPr/>
          <p:nvPr/>
        </p:nvGrpSpPr>
        <p:grpSpPr>
          <a:xfrm>
            <a:off x="8187630" y="4210602"/>
            <a:ext cx="422787" cy="422787"/>
            <a:chOff x="8905550" y="2980653"/>
            <a:chExt cx="422787" cy="422787"/>
          </a:xfrm>
        </p:grpSpPr>
        <p:sp>
          <p:nvSpPr>
            <p:cNvPr id="248" name="椭圆 247">
              <a:extLst>
                <a:ext uri="{FF2B5EF4-FFF2-40B4-BE49-F238E27FC236}">
                  <a16:creationId xmlns:a16="http://schemas.microsoft.com/office/drawing/2014/main" id="{F84F4379-C9EE-45DB-9541-ABB1835F0FB2}"/>
                </a:ext>
              </a:extLst>
            </p:cNvPr>
            <p:cNvSpPr/>
            <p:nvPr/>
          </p:nvSpPr>
          <p:spPr>
            <a:xfrm>
              <a:off x="8905550" y="2980653"/>
              <a:ext cx="422787" cy="42278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9" name="文本框 248">
              <a:extLst>
                <a:ext uri="{FF2B5EF4-FFF2-40B4-BE49-F238E27FC236}">
                  <a16:creationId xmlns:a16="http://schemas.microsoft.com/office/drawing/2014/main" id="{3EC0AF9C-EED8-4B30-A1AE-427EBBCCF379}"/>
                </a:ext>
              </a:extLst>
            </p:cNvPr>
            <p:cNvSpPr txBox="1"/>
            <p:nvPr/>
          </p:nvSpPr>
          <p:spPr>
            <a:xfrm>
              <a:off x="8959626" y="2985864"/>
              <a:ext cx="353961" cy="369332"/>
            </a:xfrm>
            <a:prstGeom prst="rect">
              <a:avLst/>
            </a:prstGeom>
            <a:noFill/>
          </p:spPr>
          <p:txBody>
            <a:bodyPr wrap="square" rtlCol="0">
              <a:spAutoFit/>
            </a:bodyPr>
            <a:lstStyle/>
            <a:p>
              <a:r>
                <a:rPr lang="en-US" altLang="zh-CN" dirty="0">
                  <a:solidFill>
                    <a:schemeClr val="bg1"/>
                  </a:solidFill>
                </a:rPr>
                <a:t>1</a:t>
              </a:r>
              <a:endParaRPr lang="zh-CN" altLang="en-US" dirty="0">
                <a:solidFill>
                  <a:schemeClr val="bg1"/>
                </a:solidFill>
              </a:endParaRPr>
            </a:p>
          </p:txBody>
        </p:sp>
      </p:grpSp>
      <p:grpSp>
        <p:nvGrpSpPr>
          <p:cNvPr id="250" name="组合 249">
            <a:extLst>
              <a:ext uri="{FF2B5EF4-FFF2-40B4-BE49-F238E27FC236}">
                <a16:creationId xmlns:a16="http://schemas.microsoft.com/office/drawing/2014/main" id="{493EF8E8-962E-40BE-A78F-ED046CBAF28D}"/>
              </a:ext>
            </a:extLst>
          </p:cNvPr>
          <p:cNvGrpSpPr/>
          <p:nvPr/>
        </p:nvGrpSpPr>
        <p:grpSpPr>
          <a:xfrm>
            <a:off x="8556341" y="3413657"/>
            <a:ext cx="422787" cy="422787"/>
            <a:chOff x="8905550" y="2980653"/>
            <a:chExt cx="422787" cy="422787"/>
          </a:xfrm>
        </p:grpSpPr>
        <p:sp>
          <p:nvSpPr>
            <p:cNvPr id="251" name="椭圆 250">
              <a:extLst>
                <a:ext uri="{FF2B5EF4-FFF2-40B4-BE49-F238E27FC236}">
                  <a16:creationId xmlns:a16="http://schemas.microsoft.com/office/drawing/2014/main" id="{A3038BCC-BD7F-4969-9945-C6D762A97BE5}"/>
                </a:ext>
              </a:extLst>
            </p:cNvPr>
            <p:cNvSpPr/>
            <p:nvPr/>
          </p:nvSpPr>
          <p:spPr>
            <a:xfrm>
              <a:off x="8905550" y="2980653"/>
              <a:ext cx="422787" cy="422787"/>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2" name="文本框 251">
              <a:extLst>
                <a:ext uri="{FF2B5EF4-FFF2-40B4-BE49-F238E27FC236}">
                  <a16:creationId xmlns:a16="http://schemas.microsoft.com/office/drawing/2014/main" id="{FBD31FC2-2DE8-4BC8-B992-3BBE699FFB75}"/>
                </a:ext>
              </a:extLst>
            </p:cNvPr>
            <p:cNvSpPr txBox="1"/>
            <p:nvPr/>
          </p:nvSpPr>
          <p:spPr>
            <a:xfrm>
              <a:off x="8968183" y="3027951"/>
              <a:ext cx="353961" cy="369332"/>
            </a:xfrm>
            <a:prstGeom prst="rect">
              <a:avLst/>
            </a:prstGeom>
            <a:noFill/>
          </p:spPr>
          <p:txBody>
            <a:bodyPr wrap="square" rtlCol="0">
              <a:spAutoFit/>
            </a:bodyPr>
            <a:lstStyle/>
            <a:p>
              <a:r>
                <a:rPr lang="en-US" altLang="zh-CN" dirty="0">
                  <a:solidFill>
                    <a:schemeClr val="bg1"/>
                  </a:solidFill>
                </a:rPr>
                <a:t>1</a:t>
              </a:r>
              <a:endParaRPr lang="zh-CN" altLang="en-US" dirty="0">
                <a:solidFill>
                  <a:schemeClr val="bg1"/>
                </a:solidFill>
              </a:endParaRPr>
            </a:p>
          </p:txBody>
        </p:sp>
      </p:grpSp>
      <p:sp>
        <p:nvSpPr>
          <p:cNvPr id="16" name="文本框 15">
            <a:extLst>
              <a:ext uri="{FF2B5EF4-FFF2-40B4-BE49-F238E27FC236}">
                <a16:creationId xmlns:a16="http://schemas.microsoft.com/office/drawing/2014/main" id="{7EB7C91A-49CA-40A0-8ADE-FE7D83BE6A61}"/>
              </a:ext>
            </a:extLst>
          </p:cNvPr>
          <p:cNvSpPr txBox="1"/>
          <p:nvPr/>
        </p:nvSpPr>
        <p:spPr>
          <a:xfrm>
            <a:off x="6971646" y="866502"/>
            <a:ext cx="4735741" cy="830997"/>
          </a:xfrm>
          <a:prstGeom prst="rect">
            <a:avLst/>
          </a:prstGeom>
          <a:noFill/>
        </p:spPr>
        <p:txBody>
          <a:bodyPr wrap="square" rtlCol="0">
            <a:spAutoFit/>
          </a:bodyPr>
          <a:lstStyle/>
          <a:p>
            <a:r>
              <a:rPr lang="zh-CN" altLang="en-US" sz="2400" dirty="0"/>
              <a:t>确定边界的目的是进行表面重构（之前提到的几何造型）</a:t>
            </a:r>
          </a:p>
        </p:txBody>
      </p:sp>
    </p:spTree>
    <p:extLst>
      <p:ext uri="{BB962C8B-B14F-4D97-AF65-F5344CB8AC3E}">
        <p14:creationId xmlns:p14="http://schemas.microsoft.com/office/powerpoint/2010/main" val="982421810"/>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3" cstate="print">
            <a:extLst>
              <a:ext uri="{28A0092B-C50C-407E-A947-70E740481C1C}">
                <a14:useLocalDpi xmlns:a14="http://schemas.microsoft.com/office/drawing/2010/main" val="0"/>
              </a:ext>
            </a:extLst>
          </a:blip>
          <a:srcRect b="11429"/>
          <a:stretch/>
        </p:blipFill>
        <p:spPr>
          <a:xfrm>
            <a:off x="315988" y="274023"/>
            <a:ext cx="924619" cy="816428"/>
          </a:xfrm>
          <a:prstGeom prst="rect">
            <a:avLst/>
          </a:prstGeom>
        </p:spPr>
      </p:pic>
      <p:sp>
        <p:nvSpPr>
          <p:cNvPr id="5" name="文本框 4"/>
          <p:cNvSpPr txBox="1"/>
          <p:nvPr/>
        </p:nvSpPr>
        <p:spPr>
          <a:xfrm>
            <a:off x="1240607" y="389850"/>
            <a:ext cx="3892412" cy="584775"/>
          </a:xfrm>
          <a:prstGeom prst="rect">
            <a:avLst/>
          </a:prstGeom>
          <a:noFill/>
        </p:spPr>
        <p:txBody>
          <a:bodyPr wrap="none" rtlCol="0">
            <a:spAutoFit/>
          </a:bodyPr>
          <a:lstStyle/>
          <a:p>
            <a:r>
              <a:rPr lang="zh-CN" altLang="en-US" sz="3200" b="1" dirty="0">
                <a:solidFill>
                  <a:srgbClr val="3975B2"/>
                </a:solidFill>
                <a:latin typeface="幼圆" panose="02010509060101010101" pitchFamily="49" charset="-122"/>
                <a:ea typeface="幼圆" panose="02010509060101010101" pitchFamily="49" charset="-122"/>
              </a:rPr>
              <a:t>梯度：气固交互问题</a:t>
            </a:r>
          </a:p>
        </p:txBody>
      </p:sp>
      <p:grpSp>
        <p:nvGrpSpPr>
          <p:cNvPr id="77" name="组合 76">
            <a:extLst>
              <a:ext uri="{FF2B5EF4-FFF2-40B4-BE49-F238E27FC236}">
                <a16:creationId xmlns:a16="http://schemas.microsoft.com/office/drawing/2014/main" id="{34202363-A446-4409-B6F0-96DFF5171BB1}"/>
              </a:ext>
            </a:extLst>
          </p:cNvPr>
          <p:cNvGrpSpPr/>
          <p:nvPr/>
        </p:nvGrpSpPr>
        <p:grpSpPr>
          <a:xfrm>
            <a:off x="153829" y="1462756"/>
            <a:ext cx="5265664" cy="4480844"/>
            <a:chOff x="-224116" y="1206278"/>
            <a:chExt cx="5836022" cy="4199440"/>
          </a:xfrm>
        </p:grpSpPr>
        <p:sp>
          <p:nvSpPr>
            <p:cNvPr id="80" name="矩形: 圆角 79">
              <a:extLst>
                <a:ext uri="{FF2B5EF4-FFF2-40B4-BE49-F238E27FC236}">
                  <a16:creationId xmlns:a16="http://schemas.microsoft.com/office/drawing/2014/main" id="{E942C072-3583-443A-A91D-D6D024AF461E}"/>
                </a:ext>
              </a:extLst>
            </p:cNvPr>
            <p:cNvSpPr/>
            <p:nvPr/>
          </p:nvSpPr>
          <p:spPr>
            <a:xfrm>
              <a:off x="-224116" y="1206278"/>
              <a:ext cx="5836022" cy="4199440"/>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dirty="0"/>
            </a:p>
          </p:txBody>
        </p:sp>
        <p:sp>
          <p:nvSpPr>
            <p:cNvPr id="81" name="文本框 80">
              <a:extLst>
                <a:ext uri="{FF2B5EF4-FFF2-40B4-BE49-F238E27FC236}">
                  <a16:creationId xmlns:a16="http://schemas.microsoft.com/office/drawing/2014/main" id="{89EA4A4B-B030-435B-8A88-2C2A741BD936}"/>
                </a:ext>
              </a:extLst>
            </p:cNvPr>
            <p:cNvSpPr txBox="1"/>
            <p:nvPr/>
          </p:nvSpPr>
          <p:spPr>
            <a:xfrm>
              <a:off x="-78441" y="1910893"/>
              <a:ext cx="5544671" cy="2509495"/>
            </a:xfrm>
            <a:prstGeom prst="rect">
              <a:avLst/>
            </a:prstGeom>
            <a:noFill/>
          </p:spPr>
          <p:txBody>
            <a:bodyPr wrap="square" rtlCol="0">
              <a:spAutoFit/>
            </a:bodyPr>
            <a:lstStyle/>
            <a:p>
              <a:r>
                <a:rPr lang="en-US" altLang="zh-CN" sz="2800" b="1" dirty="0">
                  <a:solidFill>
                    <a:srgbClr val="FF0000"/>
                  </a:solidFill>
                </a:rPr>
                <a:t>1</a:t>
              </a:r>
              <a:r>
                <a:rPr lang="zh-CN" altLang="en-US" sz="2800" b="1" dirty="0">
                  <a:solidFill>
                    <a:srgbClr val="FF0000"/>
                  </a:solidFill>
                </a:rPr>
                <a:t>：天生的能力来处理界面问题；</a:t>
              </a:r>
              <a:endParaRPr lang="en-US" altLang="zh-CN" sz="2800" b="1" dirty="0">
                <a:solidFill>
                  <a:srgbClr val="FF0000"/>
                </a:solidFill>
              </a:endParaRPr>
            </a:p>
            <a:p>
              <a:r>
                <a:rPr lang="en-US" altLang="zh-CN" sz="2800" dirty="0">
                  <a:solidFill>
                    <a:schemeClr val="bg1"/>
                  </a:solidFill>
                </a:rPr>
                <a:t>2</a:t>
              </a:r>
              <a:r>
                <a:rPr lang="zh-CN" altLang="en-US" sz="2800" dirty="0">
                  <a:solidFill>
                    <a:schemeClr val="bg1"/>
                  </a:solidFill>
                </a:rPr>
                <a:t>：空间分辨率的自适应性；</a:t>
              </a:r>
              <a:endParaRPr lang="en-US" altLang="zh-CN" sz="2800" dirty="0">
                <a:solidFill>
                  <a:schemeClr val="bg1"/>
                </a:solidFill>
              </a:endParaRPr>
            </a:p>
            <a:p>
              <a:r>
                <a:rPr lang="en-US" altLang="zh-CN" sz="2800" dirty="0">
                  <a:solidFill>
                    <a:schemeClr val="bg1"/>
                  </a:solidFill>
                </a:rPr>
                <a:t>3</a:t>
              </a:r>
              <a:r>
                <a:rPr lang="zh-CN" altLang="en-US" sz="2800" dirty="0">
                  <a:solidFill>
                    <a:schemeClr val="bg1"/>
                  </a:solidFill>
                </a:rPr>
                <a:t>：适合模拟区域的大空白场景；</a:t>
              </a:r>
              <a:endParaRPr lang="en-US" altLang="zh-CN" sz="2800" dirty="0">
                <a:solidFill>
                  <a:schemeClr val="bg1"/>
                </a:solidFill>
              </a:endParaRPr>
            </a:p>
            <a:p>
              <a:r>
                <a:rPr lang="en-US" altLang="zh-CN" sz="2800" dirty="0">
                  <a:solidFill>
                    <a:schemeClr val="bg1"/>
                  </a:solidFill>
                </a:rPr>
                <a:t>4</a:t>
              </a:r>
              <a:r>
                <a:rPr lang="zh-CN" altLang="en-US" sz="2800" dirty="0">
                  <a:solidFill>
                    <a:schemeClr val="bg1"/>
                  </a:solidFill>
                </a:rPr>
                <a:t>：极大变形问题；</a:t>
              </a:r>
              <a:endParaRPr lang="en-US" altLang="zh-CN" sz="2800" dirty="0">
                <a:solidFill>
                  <a:schemeClr val="bg1"/>
                </a:solidFill>
              </a:endParaRPr>
            </a:p>
            <a:p>
              <a:r>
                <a:rPr lang="en-US" altLang="zh-CN" sz="2800" b="1" dirty="0">
                  <a:solidFill>
                    <a:schemeClr val="bg1"/>
                  </a:solidFill>
                </a:rPr>
                <a:t>5</a:t>
              </a:r>
              <a:r>
                <a:rPr lang="zh-CN" altLang="en-US" sz="2800" b="1" dirty="0">
                  <a:solidFill>
                    <a:schemeClr val="bg1"/>
                  </a:solidFill>
                </a:rPr>
                <a:t>：可以携带属性！！！！！！（最大的魅力）</a:t>
              </a:r>
            </a:p>
          </p:txBody>
        </p:sp>
      </p:grpSp>
      <p:sp>
        <p:nvSpPr>
          <p:cNvPr id="7" name="文本框 6">
            <a:extLst>
              <a:ext uri="{FF2B5EF4-FFF2-40B4-BE49-F238E27FC236}">
                <a16:creationId xmlns:a16="http://schemas.microsoft.com/office/drawing/2014/main" id="{316F3AD8-C2F5-46B0-BA38-35103FDD4D5A}"/>
              </a:ext>
            </a:extLst>
          </p:cNvPr>
          <p:cNvSpPr txBox="1"/>
          <p:nvPr/>
        </p:nvSpPr>
        <p:spPr>
          <a:xfrm>
            <a:off x="6674921" y="159215"/>
            <a:ext cx="4059044" cy="1077218"/>
          </a:xfrm>
          <a:prstGeom prst="rect">
            <a:avLst/>
          </a:prstGeom>
          <a:noFill/>
        </p:spPr>
        <p:txBody>
          <a:bodyPr wrap="square" rtlCol="0">
            <a:spAutoFit/>
          </a:bodyPr>
          <a:lstStyle/>
          <a:p>
            <a:r>
              <a:rPr lang="zh-CN" altLang="en-US" sz="3200" dirty="0"/>
              <a:t>其实，粒子法根本就没有所谓的边界</a:t>
            </a:r>
            <a:r>
              <a:rPr lang="en-US" altLang="zh-CN" sz="3200" dirty="0"/>
              <a:t>!!!!!</a:t>
            </a:r>
            <a:endParaRPr lang="zh-CN" altLang="en-US" sz="3200" dirty="0"/>
          </a:p>
        </p:txBody>
      </p:sp>
      <p:grpSp>
        <p:nvGrpSpPr>
          <p:cNvPr id="27" name="组合 26">
            <a:extLst>
              <a:ext uri="{FF2B5EF4-FFF2-40B4-BE49-F238E27FC236}">
                <a16:creationId xmlns:a16="http://schemas.microsoft.com/office/drawing/2014/main" id="{7FE30654-BC6C-4BEC-AB4A-417EEB4620F0}"/>
              </a:ext>
            </a:extLst>
          </p:cNvPr>
          <p:cNvGrpSpPr/>
          <p:nvPr/>
        </p:nvGrpSpPr>
        <p:grpSpPr>
          <a:xfrm>
            <a:off x="6415332" y="1626729"/>
            <a:ext cx="4906537" cy="4610897"/>
            <a:chOff x="6419385" y="1429966"/>
            <a:chExt cx="4906537" cy="4610897"/>
          </a:xfrm>
        </p:grpSpPr>
        <p:grpSp>
          <p:nvGrpSpPr>
            <p:cNvPr id="26" name="组合 25">
              <a:extLst>
                <a:ext uri="{FF2B5EF4-FFF2-40B4-BE49-F238E27FC236}">
                  <a16:creationId xmlns:a16="http://schemas.microsoft.com/office/drawing/2014/main" id="{3FDBB32A-7A9E-4C44-9B0F-07B42AD14BD3}"/>
                </a:ext>
              </a:extLst>
            </p:cNvPr>
            <p:cNvGrpSpPr/>
            <p:nvPr/>
          </p:nvGrpSpPr>
          <p:grpSpPr>
            <a:xfrm>
              <a:off x="6419385" y="4234321"/>
              <a:ext cx="4906537" cy="1806542"/>
              <a:chOff x="6419385" y="3883593"/>
              <a:chExt cx="4906537" cy="2815192"/>
            </a:xfrm>
          </p:grpSpPr>
          <p:sp>
            <p:nvSpPr>
              <p:cNvPr id="105" name="椭圆 104">
                <a:extLst>
                  <a:ext uri="{FF2B5EF4-FFF2-40B4-BE49-F238E27FC236}">
                    <a16:creationId xmlns:a16="http://schemas.microsoft.com/office/drawing/2014/main" id="{5CDA2306-AE88-4796-829A-640B75E78895}"/>
                  </a:ext>
                </a:extLst>
              </p:cNvPr>
              <p:cNvSpPr/>
              <p:nvPr/>
            </p:nvSpPr>
            <p:spPr>
              <a:xfrm>
                <a:off x="7407213" y="6201094"/>
                <a:ext cx="427469" cy="429322"/>
              </a:xfrm>
              <a:prstGeom prst="ellipse">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椭圆 105">
                <a:extLst>
                  <a:ext uri="{FF2B5EF4-FFF2-40B4-BE49-F238E27FC236}">
                    <a16:creationId xmlns:a16="http://schemas.microsoft.com/office/drawing/2014/main" id="{BB25FD26-9840-4B6F-A583-22F1C3D8A5FD}"/>
                  </a:ext>
                </a:extLst>
              </p:cNvPr>
              <p:cNvSpPr/>
              <p:nvPr/>
            </p:nvSpPr>
            <p:spPr>
              <a:xfrm>
                <a:off x="7239939" y="5136155"/>
                <a:ext cx="427469" cy="429322"/>
              </a:xfrm>
              <a:prstGeom prst="ellipse">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椭圆 106">
                <a:extLst>
                  <a:ext uri="{FF2B5EF4-FFF2-40B4-BE49-F238E27FC236}">
                    <a16:creationId xmlns:a16="http://schemas.microsoft.com/office/drawing/2014/main" id="{3E667F34-62CE-4E93-BCA0-DBABFABAE387}"/>
                  </a:ext>
                </a:extLst>
              </p:cNvPr>
              <p:cNvSpPr/>
              <p:nvPr/>
            </p:nvSpPr>
            <p:spPr>
              <a:xfrm>
                <a:off x="8023323" y="5557111"/>
                <a:ext cx="427469" cy="429322"/>
              </a:xfrm>
              <a:prstGeom prst="ellipse">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椭圆 107">
                <a:extLst>
                  <a:ext uri="{FF2B5EF4-FFF2-40B4-BE49-F238E27FC236}">
                    <a16:creationId xmlns:a16="http://schemas.microsoft.com/office/drawing/2014/main" id="{8917CF4B-6E37-4D02-9147-A68819DBD968}"/>
                  </a:ext>
                </a:extLst>
              </p:cNvPr>
              <p:cNvSpPr/>
              <p:nvPr/>
            </p:nvSpPr>
            <p:spPr>
              <a:xfrm>
                <a:off x="9564045" y="6201094"/>
                <a:ext cx="427469" cy="429322"/>
              </a:xfrm>
              <a:prstGeom prst="ellipse">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椭圆 108">
                <a:extLst>
                  <a:ext uri="{FF2B5EF4-FFF2-40B4-BE49-F238E27FC236}">
                    <a16:creationId xmlns:a16="http://schemas.microsoft.com/office/drawing/2014/main" id="{A11967BD-40CE-4B00-8E97-79EC0F68F07E}"/>
                  </a:ext>
                </a:extLst>
              </p:cNvPr>
              <p:cNvSpPr/>
              <p:nvPr/>
            </p:nvSpPr>
            <p:spPr>
              <a:xfrm>
                <a:off x="6903537" y="4492173"/>
                <a:ext cx="427469" cy="429322"/>
              </a:xfrm>
              <a:prstGeom prst="ellipse">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椭圆 109">
                <a:extLst>
                  <a:ext uri="{FF2B5EF4-FFF2-40B4-BE49-F238E27FC236}">
                    <a16:creationId xmlns:a16="http://schemas.microsoft.com/office/drawing/2014/main" id="{C7DAF1A3-8D6E-4905-BA61-C2AA7083DBDA}"/>
                  </a:ext>
                </a:extLst>
              </p:cNvPr>
              <p:cNvSpPr/>
              <p:nvPr/>
            </p:nvSpPr>
            <p:spPr>
              <a:xfrm>
                <a:off x="8815049" y="5557111"/>
                <a:ext cx="427469" cy="429322"/>
              </a:xfrm>
              <a:prstGeom prst="ellipse">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 name="椭圆 110">
                <a:extLst>
                  <a:ext uri="{FF2B5EF4-FFF2-40B4-BE49-F238E27FC236}">
                    <a16:creationId xmlns:a16="http://schemas.microsoft.com/office/drawing/2014/main" id="{22C8FEB5-093E-477B-951F-1EA04317499E}"/>
                  </a:ext>
                </a:extLst>
              </p:cNvPr>
              <p:cNvSpPr/>
              <p:nvPr/>
            </p:nvSpPr>
            <p:spPr>
              <a:xfrm>
                <a:off x="9671837" y="4677582"/>
                <a:ext cx="427469" cy="429322"/>
              </a:xfrm>
              <a:prstGeom prst="ellipse">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椭圆 111">
                <a:extLst>
                  <a:ext uri="{FF2B5EF4-FFF2-40B4-BE49-F238E27FC236}">
                    <a16:creationId xmlns:a16="http://schemas.microsoft.com/office/drawing/2014/main" id="{9304DB43-68DA-4792-A5C4-1D71C87ECF58}"/>
                  </a:ext>
                </a:extLst>
              </p:cNvPr>
              <p:cNvSpPr/>
              <p:nvPr/>
            </p:nvSpPr>
            <p:spPr>
              <a:xfrm>
                <a:off x="8720255" y="4921495"/>
                <a:ext cx="427469" cy="429322"/>
              </a:xfrm>
              <a:prstGeom prst="ellipse">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椭圆 112">
                <a:extLst>
                  <a:ext uri="{FF2B5EF4-FFF2-40B4-BE49-F238E27FC236}">
                    <a16:creationId xmlns:a16="http://schemas.microsoft.com/office/drawing/2014/main" id="{D6AB4690-5278-4E20-AE62-DC93789B45A0}"/>
                  </a:ext>
                </a:extLst>
              </p:cNvPr>
              <p:cNvSpPr/>
              <p:nvPr/>
            </p:nvSpPr>
            <p:spPr>
              <a:xfrm>
                <a:off x="9176064" y="3930000"/>
                <a:ext cx="427469" cy="429322"/>
              </a:xfrm>
              <a:prstGeom prst="ellipse">
                <a:avLst/>
              </a:prstGeom>
              <a:solidFill>
                <a:srgbClr val="3975B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4" name="直接箭头连接符 113">
                <a:extLst>
                  <a:ext uri="{FF2B5EF4-FFF2-40B4-BE49-F238E27FC236}">
                    <a16:creationId xmlns:a16="http://schemas.microsoft.com/office/drawing/2014/main" id="{BA44A847-AA04-4563-B1E2-4BB87A9CB584}"/>
                  </a:ext>
                </a:extLst>
              </p:cNvPr>
              <p:cNvCxnSpPr>
                <a:cxnSpLocks/>
              </p:cNvCxnSpPr>
              <p:nvPr/>
            </p:nvCxnSpPr>
            <p:spPr>
              <a:xfrm flipH="1">
                <a:off x="8704443" y="4333786"/>
                <a:ext cx="403318" cy="381415"/>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sp>
            <p:nvSpPr>
              <p:cNvPr id="24" name="矩形 23">
                <a:extLst>
                  <a:ext uri="{FF2B5EF4-FFF2-40B4-BE49-F238E27FC236}">
                    <a16:creationId xmlns:a16="http://schemas.microsoft.com/office/drawing/2014/main" id="{602D80C4-CCCB-4725-8A5A-445F26186714}"/>
                  </a:ext>
                </a:extLst>
              </p:cNvPr>
              <p:cNvSpPr/>
              <p:nvPr/>
            </p:nvSpPr>
            <p:spPr>
              <a:xfrm>
                <a:off x="6419385" y="3883593"/>
                <a:ext cx="4906537" cy="281519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5" name="组合 24">
              <a:extLst>
                <a:ext uri="{FF2B5EF4-FFF2-40B4-BE49-F238E27FC236}">
                  <a16:creationId xmlns:a16="http://schemas.microsoft.com/office/drawing/2014/main" id="{B146BABE-8FD8-4134-BE04-41216848DF42}"/>
                </a:ext>
              </a:extLst>
            </p:cNvPr>
            <p:cNvGrpSpPr/>
            <p:nvPr/>
          </p:nvGrpSpPr>
          <p:grpSpPr>
            <a:xfrm>
              <a:off x="6419385" y="1429966"/>
              <a:ext cx="4906537" cy="1983584"/>
              <a:chOff x="6419385" y="1781461"/>
              <a:chExt cx="4906537" cy="1983584"/>
            </a:xfrm>
          </p:grpSpPr>
          <p:sp>
            <p:nvSpPr>
              <p:cNvPr id="8" name="椭圆 7">
                <a:extLst>
                  <a:ext uri="{FF2B5EF4-FFF2-40B4-BE49-F238E27FC236}">
                    <a16:creationId xmlns:a16="http://schemas.microsoft.com/office/drawing/2014/main" id="{3EAFD195-AE9A-4FDD-A3D3-61A31BA4ABBD}"/>
                  </a:ext>
                </a:extLst>
              </p:cNvPr>
              <p:cNvSpPr/>
              <p:nvPr/>
            </p:nvSpPr>
            <p:spPr>
              <a:xfrm>
                <a:off x="6690733" y="2872412"/>
                <a:ext cx="427469" cy="429322"/>
              </a:xfrm>
              <a:prstGeom prst="ellipse">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连接符 9">
                <a:extLst>
                  <a:ext uri="{FF2B5EF4-FFF2-40B4-BE49-F238E27FC236}">
                    <a16:creationId xmlns:a16="http://schemas.microsoft.com/office/drawing/2014/main" id="{B5819960-A368-4A1B-B992-03C585A9474D}"/>
                  </a:ext>
                </a:extLst>
              </p:cNvPr>
              <p:cNvCxnSpPr/>
              <p:nvPr/>
            </p:nvCxnSpPr>
            <p:spPr>
              <a:xfrm>
                <a:off x="6690733" y="2886351"/>
                <a:ext cx="4094358" cy="0"/>
              </a:xfrm>
              <a:prstGeom prst="line">
                <a:avLst/>
              </a:prstGeom>
              <a:ln w="31750"/>
            </p:spPr>
            <p:style>
              <a:lnRef idx="1">
                <a:schemeClr val="dk1"/>
              </a:lnRef>
              <a:fillRef idx="0">
                <a:schemeClr val="dk1"/>
              </a:fillRef>
              <a:effectRef idx="0">
                <a:schemeClr val="dk1"/>
              </a:effectRef>
              <a:fontRef idx="minor">
                <a:schemeClr val="tx1"/>
              </a:fontRef>
            </p:style>
          </p:cxnSp>
          <p:sp>
            <p:nvSpPr>
              <p:cNvPr id="93" name="椭圆 92">
                <a:extLst>
                  <a:ext uri="{FF2B5EF4-FFF2-40B4-BE49-F238E27FC236}">
                    <a16:creationId xmlns:a16="http://schemas.microsoft.com/office/drawing/2014/main" id="{3B305694-EA23-43E5-A0AF-605DCECF6EEB}"/>
                  </a:ext>
                </a:extLst>
              </p:cNvPr>
              <p:cNvSpPr/>
              <p:nvPr/>
            </p:nvSpPr>
            <p:spPr>
              <a:xfrm>
                <a:off x="7222274" y="2894759"/>
                <a:ext cx="427469" cy="429322"/>
              </a:xfrm>
              <a:prstGeom prst="ellipse">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椭圆 93">
                <a:extLst>
                  <a:ext uri="{FF2B5EF4-FFF2-40B4-BE49-F238E27FC236}">
                    <a16:creationId xmlns:a16="http://schemas.microsoft.com/office/drawing/2014/main" id="{DAEA9C39-4869-4D18-B970-7EFFBFD791BC}"/>
                  </a:ext>
                </a:extLst>
              </p:cNvPr>
              <p:cNvSpPr/>
              <p:nvPr/>
            </p:nvSpPr>
            <p:spPr>
              <a:xfrm>
                <a:off x="7744528" y="2886351"/>
                <a:ext cx="427469" cy="429322"/>
              </a:xfrm>
              <a:prstGeom prst="ellipse">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椭圆 94">
                <a:extLst>
                  <a:ext uri="{FF2B5EF4-FFF2-40B4-BE49-F238E27FC236}">
                    <a16:creationId xmlns:a16="http://schemas.microsoft.com/office/drawing/2014/main" id="{A4F52EAC-2156-493C-8560-4DAF1D36150D}"/>
                  </a:ext>
                </a:extLst>
              </p:cNvPr>
              <p:cNvSpPr/>
              <p:nvPr/>
            </p:nvSpPr>
            <p:spPr>
              <a:xfrm>
                <a:off x="8279789" y="2894759"/>
                <a:ext cx="427469" cy="429322"/>
              </a:xfrm>
              <a:prstGeom prst="ellipse">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椭圆 95">
                <a:extLst>
                  <a:ext uri="{FF2B5EF4-FFF2-40B4-BE49-F238E27FC236}">
                    <a16:creationId xmlns:a16="http://schemas.microsoft.com/office/drawing/2014/main" id="{A4153C00-D91B-4D32-B3EB-C4A26AE69F9F}"/>
                  </a:ext>
                </a:extLst>
              </p:cNvPr>
              <p:cNvSpPr/>
              <p:nvPr/>
            </p:nvSpPr>
            <p:spPr>
              <a:xfrm>
                <a:off x="8815050" y="2903122"/>
                <a:ext cx="427469" cy="429322"/>
              </a:xfrm>
              <a:prstGeom prst="ellipse">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椭圆 96">
                <a:extLst>
                  <a:ext uri="{FF2B5EF4-FFF2-40B4-BE49-F238E27FC236}">
                    <a16:creationId xmlns:a16="http://schemas.microsoft.com/office/drawing/2014/main" id="{8852E00E-7E6A-41C0-A6D2-07BF0865E71C}"/>
                  </a:ext>
                </a:extLst>
              </p:cNvPr>
              <p:cNvSpPr/>
              <p:nvPr/>
            </p:nvSpPr>
            <p:spPr>
              <a:xfrm>
                <a:off x="9350311" y="2886351"/>
                <a:ext cx="427469" cy="429322"/>
              </a:xfrm>
              <a:prstGeom prst="ellipse">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椭圆 97">
                <a:extLst>
                  <a:ext uri="{FF2B5EF4-FFF2-40B4-BE49-F238E27FC236}">
                    <a16:creationId xmlns:a16="http://schemas.microsoft.com/office/drawing/2014/main" id="{128AB086-D049-40D1-BEE7-D804C394C8DC}"/>
                  </a:ext>
                </a:extLst>
              </p:cNvPr>
              <p:cNvSpPr/>
              <p:nvPr/>
            </p:nvSpPr>
            <p:spPr>
              <a:xfrm>
                <a:off x="9885572" y="2886351"/>
                <a:ext cx="427469" cy="429322"/>
              </a:xfrm>
              <a:prstGeom prst="ellipse">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椭圆 98">
                <a:extLst>
                  <a:ext uri="{FF2B5EF4-FFF2-40B4-BE49-F238E27FC236}">
                    <a16:creationId xmlns:a16="http://schemas.microsoft.com/office/drawing/2014/main" id="{2E86B632-982D-4E19-9996-59182F07FFB5}"/>
                  </a:ext>
                </a:extLst>
              </p:cNvPr>
              <p:cNvSpPr/>
              <p:nvPr/>
            </p:nvSpPr>
            <p:spPr>
              <a:xfrm>
                <a:off x="10439435" y="2903122"/>
                <a:ext cx="427469" cy="429322"/>
              </a:xfrm>
              <a:prstGeom prst="ellipse">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椭圆 100">
                <a:extLst>
                  <a:ext uri="{FF2B5EF4-FFF2-40B4-BE49-F238E27FC236}">
                    <a16:creationId xmlns:a16="http://schemas.microsoft.com/office/drawing/2014/main" id="{6AE4F3E3-3897-4C03-BDF3-B3FA6A458C28}"/>
                  </a:ext>
                </a:extLst>
              </p:cNvPr>
              <p:cNvSpPr/>
              <p:nvPr/>
            </p:nvSpPr>
            <p:spPr>
              <a:xfrm>
                <a:off x="7239939" y="1821414"/>
                <a:ext cx="427469" cy="429322"/>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 name="直接箭头连接符 13">
                <a:extLst>
                  <a:ext uri="{FF2B5EF4-FFF2-40B4-BE49-F238E27FC236}">
                    <a16:creationId xmlns:a16="http://schemas.microsoft.com/office/drawing/2014/main" id="{1B3C52B3-61F9-477E-B69C-D014C8F1CF48}"/>
                  </a:ext>
                </a:extLst>
              </p:cNvPr>
              <p:cNvCxnSpPr>
                <a:cxnSpLocks/>
              </p:cNvCxnSpPr>
              <p:nvPr/>
            </p:nvCxnSpPr>
            <p:spPr>
              <a:xfrm>
                <a:off x="7744528" y="2297151"/>
                <a:ext cx="535261" cy="544552"/>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102" name="直接箭头连接符 101">
                <a:extLst>
                  <a:ext uri="{FF2B5EF4-FFF2-40B4-BE49-F238E27FC236}">
                    <a16:creationId xmlns:a16="http://schemas.microsoft.com/office/drawing/2014/main" id="{CCFC1794-6C70-4889-9EF4-6D5D2457DEB0}"/>
                  </a:ext>
                </a:extLst>
              </p:cNvPr>
              <p:cNvCxnSpPr>
                <a:cxnSpLocks/>
              </p:cNvCxnSpPr>
              <p:nvPr/>
            </p:nvCxnSpPr>
            <p:spPr>
              <a:xfrm flipV="1">
                <a:off x="8597590" y="2297151"/>
                <a:ext cx="512956" cy="470652"/>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sp>
            <p:nvSpPr>
              <p:cNvPr id="103" name="椭圆 102">
                <a:extLst>
                  <a:ext uri="{FF2B5EF4-FFF2-40B4-BE49-F238E27FC236}">
                    <a16:creationId xmlns:a16="http://schemas.microsoft.com/office/drawing/2014/main" id="{9F55C257-3C4A-4460-9A44-3811940D61B9}"/>
                  </a:ext>
                </a:extLst>
              </p:cNvPr>
              <p:cNvSpPr/>
              <p:nvPr/>
            </p:nvSpPr>
            <p:spPr>
              <a:xfrm>
                <a:off x="9136576" y="1821414"/>
                <a:ext cx="427469" cy="429322"/>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空心弧 21">
                <a:extLst>
                  <a:ext uri="{FF2B5EF4-FFF2-40B4-BE49-F238E27FC236}">
                    <a16:creationId xmlns:a16="http://schemas.microsoft.com/office/drawing/2014/main" id="{72A0D435-7C04-43B1-9300-26FDB527AC8B}"/>
                  </a:ext>
                </a:extLst>
              </p:cNvPr>
              <p:cNvSpPr/>
              <p:nvPr/>
            </p:nvSpPr>
            <p:spPr>
              <a:xfrm rot="16689802">
                <a:off x="7847939" y="2656365"/>
                <a:ext cx="239773" cy="73970"/>
              </a:xfrm>
              <a:prstGeom prst="blockArc">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4" name="空心弧 103">
                <a:extLst>
                  <a:ext uri="{FF2B5EF4-FFF2-40B4-BE49-F238E27FC236}">
                    <a16:creationId xmlns:a16="http://schemas.microsoft.com/office/drawing/2014/main" id="{ECD364B6-2E2D-4C70-9D9F-3BBB406AD7AF}"/>
                  </a:ext>
                </a:extLst>
              </p:cNvPr>
              <p:cNvSpPr/>
              <p:nvPr/>
            </p:nvSpPr>
            <p:spPr>
              <a:xfrm rot="4852488">
                <a:off x="8805320" y="2684608"/>
                <a:ext cx="202231" cy="73593"/>
              </a:xfrm>
              <a:prstGeom prst="blockArc">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5" name="矩形 114">
                <a:extLst>
                  <a:ext uri="{FF2B5EF4-FFF2-40B4-BE49-F238E27FC236}">
                    <a16:creationId xmlns:a16="http://schemas.microsoft.com/office/drawing/2014/main" id="{FC52BE66-1AD7-4F7E-B643-9B27624FA7DB}"/>
                  </a:ext>
                </a:extLst>
              </p:cNvPr>
              <p:cNvSpPr/>
              <p:nvPr/>
            </p:nvSpPr>
            <p:spPr>
              <a:xfrm>
                <a:off x="6419385" y="1781461"/>
                <a:ext cx="4906537" cy="198358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73" name="组合 172">
            <a:extLst>
              <a:ext uri="{FF2B5EF4-FFF2-40B4-BE49-F238E27FC236}">
                <a16:creationId xmlns:a16="http://schemas.microsoft.com/office/drawing/2014/main" id="{E44E9530-C2C7-4F54-BB29-D85C4D433DA2}"/>
              </a:ext>
            </a:extLst>
          </p:cNvPr>
          <p:cNvGrpSpPr/>
          <p:nvPr/>
        </p:nvGrpSpPr>
        <p:grpSpPr>
          <a:xfrm>
            <a:off x="6594233" y="974625"/>
            <a:ext cx="4490689" cy="5062152"/>
            <a:chOff x="6639607" y="1250372"/>
            <a:chExt cx="4490689" cy="5062152"/>
          </a:xfrm>
        </p:grpSpPr>
        <p:grpSp>
          <p:nvGrpSpPr>
            <p:cNvPr id="146" name="组合 145">
              <a:extLst>
                <a:ext uri="{FF2B5EF4-FFF2-40B4-BE49-F238E27FC236}">
                  <a16:creationId xmlns:a16="http://schemas.microsoft.com/office/drawing/2014/main" id="{452CF4A3-DF39-47B1-9A75-11793D77D0E3}"/>
                </a:ext>
              </a:extLst>
            </p:cNvPr>
            <p:cNvGrpSpPr/>
            <p:nvPr/>
          </p:nvGrpSpPr>
          <p:grpSpPr>
            <a:xfrm>
              <a:off x="6639607" y="1250372"/>
              <a:ext cx="4478173" cy="2303043"/>
              <a:chOff x="6639607" y="1250372"/>
              <a:chExt cx="4478173" cy="2303043"/>
            </a:xfrm>
          </p:grpSpPr>
          <p:sp>
            <p:nvSpPr>
              <p:cNvPr id="118" name="椭圆 117">
                <a:extLst>
                  <a:ext uri="{FF2B5EF4-FFF2-40B4-BE49-F238E27FC236}">
                    <a16:creationId xmlns:a16="http://schemas.microsoft.com/office/drawing/2014/main" id="{19FE63CD-8B24-4411-97B0-DCDBED89B83B}"/>
                  </a:ext>
                </a:extLst>
              </p:cNvPr>
              <p:cNvSpPr/>
              <p:nvPr/>
            </p:nvSpPr>
            <p:spPr>
              <a:xfrm>
                <a:off x="6674921" y="3109222"/>
                <a:ext cx="427469" cy="429322"/>
              </a:xfrm>
              <a:prstGeom prst="ellipse">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9" name="椭圆 118">
                <a:extLst>
                  <a:ext uri="{FF2B5EF4-FFF2-40B4-BE49-F238E27FC236}">
                    <a16:creationId xmlns:a16="http://schemas.microsoft.com/office/drawing/2014/main" id="{CD5E4DEC-4C4D-4F1A-8A19-6E4DF674B65E}"/>
                  </a:ext>
                </a:extLst>
              </p:cNvPr>
              <p:cNvSpPr/>
              <p:nvPr/>
            </p:nvSpPr>
            <p:spPr>
              <a:xfrm>
                <a:off x="7256612" y="3114935"/>
                <a:ext cx="427469" cy="429322"/>
              </a:xfrm>
              <a:prstGeom prst="ellipse">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0" name="椭圆 119">
                <a:extLst>
                  <a:ext uri="{FF2B5EF4-FFF2-40B4-BE49-F238E27FC236}">
                    <a16:creationId xmlns:a16="http://schemas.microsoft.com/office/drawing/2014/main" id="{35D57860-23CC-4B2A-9016-5E839AFE1F4B}"/>
                  </a:ext>
                </a:extLst>
              </p:cNvPr>
              <p:cNvSpPr/>
              <p:nvPr/>
            </p:nvSpPr>
            <p:spPr>
              <a:xfrm>
                <a:off x="7838303" y="3124093"/>
                <a:ext cx="427469" cy="429322"/>
              </a:xfrm>
              <a:prstGeom prst="ellipse">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1" name="椭圆 120">
                <a:extLst>
                  <a:ext uri="{FF2B5EF4-FFF2-40B4-BE49-F238E27FC236}">
                    <a16:creationId xmlns:a16="http://schemas.microsoft.com/office/drawing/2014/main" id="{881A1BED-F72E-4A0F-9210-5C4E306508C4}"/>
                  </a:ext>
                </a:extLst>
              </p:cNvPr>
              <p:cNvSpPr/>
              <p:nvPr/>
            </p:nvSpPr>
            <p:spPr>
              <a:xfrm>
                <a:off x="8473990" y="3109222"/>
                <a:ext cx="427469" cy="429322"/>
              </a:xfrm>
              <a:prstGeom prst="ellipse">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2" name="椭圆 121">
                <a:extLst>
                  <a:ext uri="{FF2B5EF4-FFF2-40B4-BE49-F238E27FC236}">
                    <a16:creationId xmlns:a16="http://schemas.microsoft.com/office/drawing/2014/main" id="{6C39138C-84C0-4C97-8D72-7ABB8D23457C}"/>
                  </a:ext>
                </a:extLst>
              </p:cNvPr>
              <p:cNvSpPr/>
              <p:nvPr/>
            </p:nvSpPr>
            <p:spPr>
              <a:xfrm>
                <a:off x="9111426" y="3124093"/>
                <a:ext cx="427469" cy="429322"/>
              </a:xfrm>
              <a:prstGeom prst="ellipse">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3" name="椭圆 122">
                <a:extLst>
                  <a:ext uri="{FF2B5EF4-FFF2-40B4-BE49-F238E27FC236}">
                    <a16:creationId xmlns:a16="http://schemas.microsoft.com/office/drawing/2014/main" id="{960C8E4E-88AB-461E-8C1B-7C9CAB95E654}"/>
                  </a:ext>
                </a:extLst>
              </p:cNvPr>
              <p:cNvSpPr/>
              <p:nvPr/>
            </p:nvSpPr>
            <p:spPr>
              <a:xfrm>
                <a:off x="9708979" y="3124093"/>
                <a:ext cx="427469" cy="429322"/>
              </a:xfrm>
              <a:prstGeom prst="ellipse">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椭圆 123">
                <a:extLst>
                  <a:ext uri="{FF2B5EF4-FFF2-40B4-BE49-F238E27FC236}">
                    <a16:creationId xmlns:a16="http://schemas.microsoft.com/office/drawing/2014/main" id="{7D5AA8C6-20BF-4CE5-90A9-96BC099BCBEA}"/>
                  </a:ext>
                </a:extLst>
              </p:cNvPr>
              <p:cNvSpPr/>
              <p:nvPr/>
            </p:nvSpPr>
            <p:spPr>
              <a:xfrm>
                <a:off x="10339945" y="3124093"/>
                <a:ext cx="427469" cy="429322"/>
              </a:xfrm>
              <a:prstGeom prst="ellipse">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8" name="直接连接符 127">
                <a:extLst>
                  <a:ext uri="{FF2B5EF4-FFF2-40B4-BE49-F238E27FC236}">
                    <a16:creationId xmlns:a16="http://schemas.microsoft.com/office/drawing/2014/main" id="{BB59D1F4-443C-42F8-B094-094FFD61F6F0}"/>
                  </a:ext>
                </a:extLst>
              </p:cNvPr>
              <p:cNvCxnSpPr/>
              <p:nvPr/>
            </p:nvCxnSpPr>
            <p:spPr>
              <a:xfrm>
                <a:off x="6639607" y="3124093"/>
                <a:ext cx="4094358" cy="0"/>
              </a:xfrm>
              <a:prstGeom prst="line">
                <a:avLst/>
              </a:prstGeom>
              <a:ln w="31750"/>
            </p:spPr>
            <p:style>
              <a:lnRef idx="1">
                <a:schemeClr val="dk1"/>
              </a:lnRef>
              <a:fillRef idx="0">
                <a:schemeClr val="dk1"/>
              </a:fillRef>
              <a:effectRef idx="0">
                <a:schemeClr val="dk1"/>
              </a:effectRef>
              <a:fontRef idx="minor">
                <a:schemeClr val="tx1"/>
              </a:fontRef>
            </p:style>
          </p:cxnSp>
          <p:cxnSp>
            <p:nvCxnSpPr>
              <p:cNvPr id="129" name="直接连接符 128">
                <a:extLst>
                  <a:ext uri="{FF2B5EF4-FFF2-40B4-BE49-F238E27FC236}">
                    <a16:creationId xmlns:a16="http://schemas.microsoft.com/office/drawing/2014/main" id="{AED6DE00-FA3E-4666-BA9B-74A544021374}"/>
                  </a:ext>
                </a:extLst>
              </p:cNvPr>
              <p:cNvCxnSpPr/>
              <p:nvPr/>
            </p:nvCxnSpPr>
            <p:spPr>
              <a:xfrm>
                <a:off x="6639607" y="2373245"/>
                <a:ext cx="4094358" cy="0"/>
              </a:xfrm>
              <a:prstGeom prst="line">
                <a:avLst/>
              </a:prstGeom>
              <a:ln w="31750">
                <a:solidFill>
                  <a:srgbClr val="FF0000"/>
                </a:solidFill>
              </a:ln>
            </p:spPr>
            <p:style>
              <a:lnRef idx="1">
                <a:schemeClr val="dk1"/>
              </a:lnRef>
              <a:fillRef idx="0">
                <a:schemeClr val="dk1"/>
              </a:fillRef>
              <a:effectRef idx="0">
                <a:schemeClr val="dk1"/>
              </a:effectRef>
              <a:fontRef idx="minor">
                <a:schemeClr val="tx1"/>
              </a:fontRef>
            </p:style>
          </p:cxnSp>
          <p:sp>
            <p:nvSpPr>
              <p:cNvPr id="130" name="椭圆 129">
                <a:extLst>
                  <a:ext uri="{FF2B5EF4-FFF2-40B4-BE49-F238E27FC236}">
                    <a16:creationId xmlns:a16="http://schemas.microsoft.com/office/drawing/2014/main" id="{7A1716B2-17F4-40EB-8E47-34C8733163DE}"/>
                  </a:ext>
                </a:extLst>
              </p:cNvPr>
              <p:cNvSpPr/>
              <p:nvPr/>
            </p:nvSpPr>
            <p:spPr>
              <a:xfrm>
                <a:off x="7835565" y="2544140"/>
                <a:ext cx="427469" cy="429322"/>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1" name="椭圆 130">
                <a:extLst>
                  <a:ext uri="{FF2B5EF4-FFF2-40B4-BE49-F238E27FC236}">
                    <a16:creationId xmlns:a16="http://schemas.microsoft.com/office/drawing/2014/main" id="{BDC8105D-DBB9-42F1-AEBD-A9E0AED64C59}"/>
                  </a:ext>
                </a:extLst>
              </p:cNvPr>
              <p:cNvSpPr/>
              <p:nvPr/>
            </p:nvSpPr>
            <p:spPr>
              <a:xfrm>
                <a:off x="7444354" y="1250372"/>
                <a:ext cx="427469" cy="429322"/>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2" name="椭圆 131">
                <a:extLst>
                  <a:ext uri="{FF2B5EF4-FFF2-40B4-BE49-F238E27FC236}">
                    <a16:creationId xmlns:a16="http://schemas.microsoft.com/office/drawing/2014/main" id="{BF57E2A0-19D7-4AD0-B03D-049E010CCB42}"/>
                  </a:ext>
                </a:extLst>
              </p:cNvPr>
              <p:cNvSpPr/>
              <p:nvPr/>
            </p:nvSpPr>
            <p:spPr>
              <a:xfrm>
                <a:off x="8004967" y="1842543"/>
                <a:ext cx="427469" cy="429322"/>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3" name="椭圆 132">
                <a:extLst>
                  <a:ext uri="{FF2B5EF4-FFF2-40B4-BE49-F238E27FC236}">
                    <a16:creationId xmlns:a16="http://schemas.microsoft.com/office/drawing/2014/main" id="{61FCB9C0-BDB1-4A1C-B803-D99375ED3806}"/>
                  </a:ext>
                </a:extLst>
              </p:cNvPr>
              <p:cNvSpPr/>
              <p:nvPr/>
            </p:nvSpPr>
            <p:spPr>
              <a:xfrm>
                <a:off x="8631914" y="1364870"/>
                <a:ext cx="427469" cy="429322"/>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4" name="椭圆 133">
                <a:extLst>
                  <a:ext uri="{FF2B5EF4-FFF2-40B4-BE49-F238E27FC236}">
                    <a16:creationId xmlns:a16="http://schemas.microsoft.com/office/drawing/2014/main" id="{BCD26483-EF05-430B-95B4-1381E75A0D4A}"/>
                  </a:ext>
                </a:extLst>
              </p:cNvPr>
              <p:cNvSpPr/>
              <p:nvPr/>
            </p:nvSpPr>
            <p:spPr>
              <a:xfrm>
                <a:off x="9065925" y="1873540"/>
                <a:ext cx="427469" cy="429322"/>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5" name="椭圆 134">
                <a:extLst>
                  <a:ext uri="{FF2B5EF4-FFF2-40B4-BE49-F238E27FC236}">
                    <a16:creationId xmlns:a16="http://schemas.microsoft.com/office/drawing/2014/main" id="{1CBA2572-C671-46DB-90CA-8CD0F1C10AE6}"/>
                  </a:ext>
                </a:extLst>
              </p:cNvPr>
              <p:cNvSpPr/>
              <p:nvPr/>
            </p:nvSpPr>
            <p:spPr>
              <a:xfrm>
                <a:off x="10028656" y="1903828"/>
                <a:ext cx="427469" cy="429322"/>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6" name="椭圆 135">
                <a:extLst>
                  <a:ext uri="{FF2B5EF4-FFF2-40B4-BE49-F238E27FC236}">
                    <a16:creationId xmlns:a16="http://schemas.microsoft.com/office/drawing/2014/main" id="{3713B1F2-4D54-4119-977F-7C67DCDC5E59}"/>
                  </a:ext>
                </a:extLst>
              </p:cNvPr>
              <p:cNvSpPr/>
              <p:nvPr/>
            </p:nvSpPr>
            <p:spPr>
              <a:xfrm>
                <a:off x="9708979" y="1319077"/>
                <a:ext cx="427469" cy="429322"/>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7" name="椭圆 136">
                <a:extLst>
                  <a:ext uri="{FF2B5EF4-FFF2-40B4-BE49-F238E27FC236}">
                    <a16:creationId xmlns:a16="http://schemas.microsoft.com/office/drawing/2014/main" id="{07609999-6053-4BDC-AEB2-B6BA29D9ACB8}"/>
                  </a:ext>
                </a:extLst>
              </p:cNvPr>
              <p:cNvSpPr/>
              <p:nvPr/>
            </p:nvSpPr>
            <p:spPr>
              <a:xfrm>
                <a:off x="7377419" y="2066726"/>
                <a:ext cx="427469" cy="429322"/>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8" name="椭圆 137">
                <a:extLst>
                  <a:ext uri="{FF2B5EF4-FFF2-40B4-BE49-F238E27FC236}">
                    <a16:creationId xmlns:a16="http://schemas.microsoft.com/office/drawing/2014/main" id="{509E1B80-88EF-476B-AD3F-8F62F063986F}"/>
                  </a:ext>
                </a:extLst>
              </p:cNvPr>
              <p:cNvSpPr/>
              <p:nvPr/>
            </p:nvSpPr>
            <p:spPr>
              <a:xfrm>
                <a:off x="9145805" y="2550324"/>
                <a:ext cx="427469" cy="429322"/>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椭圆 138">
                <a:extLst>
                  <a:ext uri="{FF2B5EF4-FFF2-40B4-BE49-F238E27FC236}">
                    <a16:creationId xmlns:a16="http://schemas.microsoft.com/office/drawing/2014/main" id="{9F741525-FF4A-46F3-922E-E511E6D30F34}"/>
                  </a:ext>
                </a:extLst>
              </p:cNvPr>
              <p:cNvSpPr/>
              <p:nvPr/>
            </p:nvSpPr>
            <p:spPr>
              <a:xfrm>
                <a:off x="10690311" y="2118489"/>
                <a:ext cx="427469" cy="429322"/>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0" name="直接箭头连接符 139">
                <a:extLst>
                  <a:ext uri="{FF2B5EF4-FFF2-40B4-BE49-F238E27FC236}">
                    <a16:creationId xmlns:a16="http://schemas.microsoft.com/office/drawing/2014/main" id="{BBED5C02-FE95-45E8-A661-E81CA21981B2}"/>
                  </a:ext>
                </a:extLst>
              </p:cNvPr>
              <p:cNvCxnSpPr>
                <a:cxnSpLocks/>
              </p:cNvCxnSpPr>
              <p:nvPr/>
            </p:nvCxnSpPr>
            <p:spPr>
              <a:xfrm flipV="1">
                <a:off x="8356222" y="2685926"/>
                <a:ext cx="661128" cy="16857"/>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142" name="直接箭头连接符 141">
                <a:extLst>
                  <a:ext uri="{FF2B5EF4-FFF2-40B4-BE49-F238E27FC236}">
                    <a16:creationId xmlns:a16="http://schemas.microsoft.com/office/drawing/2014/main" id="{7DDE84B6-5F55-4314-9A45-58DB745D3A4F}"/>
                  </a:ext>
                </a:extLst>
              </p:cNvPr>
              <p:cNvCxnSpPr>
                <a:cxnSpLocks/>
              </p:cNvCxnSpPr>
              <p:nvPr/>
            </p:nvCxnSpPr>
            <p:spPr>
              <a:xfrm flipH="1" flipV="1">
                <a:off x="8295392" y="2929999"/>
                <a:ext cx="675739" cy="1005"/>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grpSp>
        <p:grpSp>
          <p:nvGrpSpPr>
            <p:cNvPr id="147" name="组合 146">
              <a:extLst>
                <a:ext uri="{FF2B5EF4-FFF2-40B4-BE49-F238E27FC236}">
                  <a16:creationId xmlns:a16="http://schemas.microsoft.com/office/drawing/2014/main" id="{471C5BF1-192F-4563-8EF4-CDF52A47D653}"/>
                </a:ext>
              </a:extLst>
            </p:cNvPr>
            <p:cNvGrpSpPr/>
            <p:nvPr/>
          </p:nvGrpSpPr>
          <p:grpSpPr>
            <a:xfrm>
              <a:off x="6652123" y="4009481"/>
              <a:ext cx="4478173" cy="2303043"/>
              <a:chOff x="6639607" y="1250372"/>
              <a:chExt cx="4478173" cy="2303043"/>
            </a:xfrm>
          </p:grpSpPr>
          <p:sp>
            <p:nvSpPr>
              <p:cNvPr id="148" name="椭圆 147">
                <a:extLst>
                  <a:ext uri="{FF2B5EF4-FFF2-40B4-BE49-F238E27FC236}">
                    <a16:creationId xmlns:a16="http://schemas.microsoft.com/office/drawing/2014/main" id="{4414BE0E-A8F8-4C3A-8965-5B422B5993F6}"/>
                  </a:ext>
                </a:extLst>
              </p:cNvPr>
              <p:cNvSpPr/>
              <p:nvPr/>
            </p:nvSpPr>
            <p:spPr>
              <a:xfrm>
                <a:off x="6674921" y="3109222"/>
                <a:ext cx="427469" cy="429322"/>
              </a:xfrm>
              <a:prstGeom prst="ellipse">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椭圆 148">
                <a:extLst>
                  <a:ext uri="{FF2B5EF4-FFF2-40B4-BE49-F238E27FC236}">
                    <a16:creationId xmlns:a16="http://schemas.microsoft.com/office/drawing/2014/main" id="{F2C81CFD-286B-4AB4-AC5E-7BE8DF833E3B}"/>
                  </a:ext>
                </a:extLst>
              </p:cNvPr>
              <p:cNvSpPr/>
              <p:nvPr/>
            </p:nvSpPr>
            <p:spPr>
              <a:xfrm>
                <a:off x="7256612" y="3114935"/>
                <a:ext cx="427469" cy="429322"/>
              </a:xfrm>
              <a:prstGeom prst="ellipse">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椭圆 149">
                <a:extLst>
                  <a:ext uri="{FF2B5EF4-FFF2-40B4-BE49-F238E27FC236}">
                    <a16:creationId xmlns:a16="http://schemas.microsoft.com/office/drawing/2014/main" id="{90A357A5-0242-4FC4-AC8D-4D3E26A5E45F}"/>
                  </a:ext>
                </a:extLst>
              </p:cNvPr>
              <p:cNvSpPr/>
              <p:nvPr/>
            </p:nvSpPr>
            <p:spPr>
              <a:xfrm>
                <a:off x="7838303" y="3124093"/>
                <a:ext cx="427469" cy="429322"/>
              </a:xfrm>
              <a:prstGeom prst="ellipse">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1" name="椭圆 150">
                <a:extLst>
                  <a:ext uri="{FF2B5EF4-FFF2-40B4-BE49-F238E27FC236}">
                    <a16:creationId xmlns:a16="http://schemas.microsoft.com/office/drawing/2014/main" id="{0D8615BD-5E84-4A7D-BB52-5B372287F688}"/>
                  </a:ext>
                </a:extLst>
              </p:cNvPr>
              <p:cNvSpPr/>
              <p:nvPr/>
            </p:nvSpPr>
            <p:spPr>
              <a:xfrm>
                <a:off x="8473990" y="3109222"/>
                <a:ext cx="427469" cy="429322"/>
              </a:xfrm>
              <a:prstGeom prst="ellipse">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椭圆 151">
                <a:extLst>
                  <a:ext uri="{FF2B5EF4-FFF2-40B4-BE49-F238E27FC236}">
                    <a16:creationId xmlns:a16="http://schemas.microsoft.com/office/drawing/2014/main" id="{DAD85C83-43C3-4B4B-AE5B-4C149B035349}"/>
                  </a:ext>
                </a:extLst>
              </p:cNvPr>
              <p:cNvSpPr/>
              <p:nvPr/>
            </p:nvSpPr>
            <p:spPr>
              <a:xfrm>
                <a:off x="9111426" y="3124093"/>
                <a:ext cx="427469" cy="429322"/>
              </a:xfrm>
              <a:prstGeom prst="ellipse">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椭圆 152">
                <a:extLst>
                  <a:ext uri="{FF2B5EF4-FFF2-40B4-BE49-F238E27FC236}">
                    <a16:creationId xmlns:a16="http://schemas.microsoft.com/office/drawing/2014/main" id="{D4A20E9E-BA3C-49AB-A0DA-4CF34508016F}"/>
                  </a:ext>
                </a:extLst>
              </p:cNvPr>
              <p:cNvSpPr/>
              <p:nvPr/>
            </p:nvSpPr>
            <p:spPr>
              <a:xfrm>
                <a:off x="9708979" y="3124093"/>
                <a:ext cx="427469" cy="429322"/>
              </a:xfrm>
              <a:prstGeom prst="ellipse">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4" name="椭圆 153">
                <a:extLst>
                  <a:ext uri="{FF2B5EF4-FFF2-40B4-BE49-F238E27FC236}">
                    <a16:creationId xmlns:a16="http://schemas.microsoft.com/office/drawing/2014/main" id="{64E1669A-9ACE-4F1F-8372-31A5782E0417}"/>
                  </a:ext>
                </a:extLst>
              </p:cNvPr>
              <p:cNvSpPr/>
              <p:nvPr/>
            </p:nvSpPr>
            <p:spPr>
              <a:xfrm>
                <a:off x="10339945" y="3124093"/>
                <a:ext cx="427469" cy="429322"/>
              </a:xfrm>
              <a:prstGeom prst="ellipse">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5" name="直接连接符 154">
                <a:extLst>
                  <a:ext uri="{FF2B5EF4-FFF2-40B4-BE49-F238E27FC236}">
                    <a16:creationId xmlns:a16="http://schemas.microsoft.com/office/drawing/2014/main" id="{4538726B-6EF9-4F11-8E83-0A75140D2439}"/>
                  </a:ext>
                </a:extLst>
              </p:cNvPr>
              <p:cNvCxnSpPr/>
              <p:nvPr/>
            </p:nvCxnSpPr>
            <p:spPr>
              <a:xfrm>
                <a:off x="6639607" y="3124093"/>
                <a:ext cx="4094358" cy="0"/>
              </a:xfrm>
              <a:prstGeom prst="line">
                <a:avLst/>
              </a:prstGeom>
              <a:ln w="31750"/>
            </p:spPr>
            <p:style>
              <a:lnRef idx="1">
                <a:schemeClr val="dk1"/>
              </a:lnRef>
              <a:fillRef idx="0">
                <a:schemeClr val="dk1"/>
              </a:fillRef>
              <a:effectRef idx="0">
                <a:schemeClr val="dk1"/>
              </a:effectRef>
              <a:fontRef idx="minor">
                <a:schemeClr val="tx1"/>
              </a:fontRef>
            </p:style>
          </p:cxnSp>
          <p:cxnSp>
            <p:nvCxnSpPr>
              <p:cNvPr id="156" name="直接连接符 155">
                <a:extLst>
                  <a:ext uri="{FF2B5EF4-FFF2-40B4-BE49-F238E27FC236}">
                    <a16:creationId xmlns:a16="http://schemas.microsoft.com/office/drawing/2014/main" id="{245962F2-8B42-4F63-8A99-C1FD8B2F93D9}"/>
                  </a:ext>
                </a:extLst>
              </p:cNvPr>
              <p:cNvCxnSpPr/>
              <p:nvPr/>
            </p:nvCxnSpPr>
            <p:spPr>
              <a:xfrm>
                <a:off x="6639607" y="2373245"/>
                <a:ext cx="4094358" cy="0"/>
              </a:xfrm>
              <a:prstGeom prst="line">
                <a:avLst/>
              </a:prstGeom>
              <a:ln w="31750">
                <a:solidFill>
                  <a:srgbClr val="FF0000"/>
                </a:solidFill>
              </a:ln>
            </p:spPr>
            <p:style>
              <a:lnRef idx="1">
                <a:schemeClr val="dk1"/>
              </a:lnRef>
              <a:fillRef idx="0">
                <a:schemeClr val="dk1"/>
              </a:fillRef>
              <a:effectRef idx="0">
                <a:schemeClr val="dk1"/>
              </a:effectRef>
              <a:fontRef idx="minor">
                <a:schemeClr val="tx1"/>
              </a:fontRef>
            </p:style>
          </p:cxnSp>
          <p:sp>
            <p:nvSpPr>
              <p:cNvPr id="157" name="椭圆 156">
                <a:extLst>
                  <a:ext uri="{FF2B5EF4-FFF2-40B4-BE49-F238E27FC236}">
                    <a16:creationId xmlns:a16="http://schemas.microsoft.com/office/drawing/2014/main" id="{56DA37C9-8048-469B-A71C-568C4903110B}"/>
                  </a:ext>
                </a:extLst>
              </p:cNvPr>
              <p:cNvSpPr/>
              <p:nvPr/>
            </p:nvSpPr>
            <p:spPr>
              <a:xfrm>
                <a:off x="7835565" y="2544140"/>
                <a:ext cx="427469" cy="429322"/>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椭圆 157">
                <a:extLst>
                  <a:ext uri="{FF2B5EF4-FFF2-40B4-BE49-F238E27FC236}">
                    <a16:creationId xmlns:a16="http://schemas.microsoft.com/office/drawing/2014/main" id="{BBA5A4CF-81F4-4AF7-83C7-B1F2827B1B51}"/>
                  </a:ext>
                </a:extLst>
              </p:cNvPr>
              <p:cNvSpPr/>
              <p:nvPr/>
            </p:nvSpPr>
            <p:spPr>
              <a:xfrm>
                <a:off x="7444354" y="1250372"/>
                <a:ext cx="427469" cy="429322"/>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椭圆 158">
                <a:extLst>
                  <a:ext uri="{FF2B5EF4-FFF2-40B4-BE49-F238E27FC236}">
                    <a16:creationId xmlns:a16="http://schemas.microsoft.com/office/drawing/2014/main" id="{FBD34B6A-771D-4C15-AF39-13500AC87071}"/>
                  </a:ext>
                </a:extLst>
              </p:cNvPr>
              <p:cNvSpPr/>
              <p:nvPr/>
            </p:nvSpPr>
            <p:spPr>
              <a:xfrm>
                <a:off x="8004967" y="1842543"/>
                <a:ext cx="427469" cy="429322"/>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椭圆 159">
                <a:extLst>
                  <a:ext uri="{FF2B5EF4-FFF2-40B4-BE49-F238E27FC236}">
                    <a16:creationId xmlns:a16="http://schemas.microsoft.com/office/drawing/2014/main" id="{30F609EE-DEF6-4955-8136-1C6FE0F71968}"/>
                  </a:ext>
                </a:extLst>
              </p:cNvPr>
              <p:cNvSpPr/>
              <p:nvPr/>
            </p:nvSpPr>
            <p:spPr>
              <a:xfrm>
                <a:off x="8631914" y="1364870"/>
                <a:ext cx="427469" cy="429322"/>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椭圆 160">
                <a:extLst>
                  <a:ext uri="{FF2B5EF4-FFF2-40B4-BE49-F238E27FC236}">
                    <a16:creationId xmlns:a16="http://schemas.microsoft.com/office/drawing/2014/main" id="{D9703278-F963-48C1-8203-D408C6EBE6A2}"/>
                  </a:ext>
                </a:extLst>
              </p:cNvPr>
              <p:cNvSpPr/>
              <p:nvPr/>
            </p:nvSpPr>
            <p:spPr>
              <a:xfrm>
                <a:off x="9065925" y="1873540"/>
                <a:ext cx="427469" cy="429322"/>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2" name="椭圆 161">
                <a:extLst>
                  <a:ext uri="{FF2B5EF4-FFF2-40B4-BE49-F238E27FC236}">
                    <a16:creationId xmlns:a16="http://schemas.microsoft.com/office/drawing/2014/main" id="{0B42E8BC-8694-4DEB-96E7-31F902F3FA91}"/>
                  </a:ext>
                </a:extLst>
              </p:cNvPr>
              <p:cNvSpPr/>
              <p:nvPr/>
            </p:nvSpPr>
            <p:spPr>
              <a:xfrm>
                <a:off x="10028656" y="1903828"/>
                <a:ext cx="427469" cy="429322"/>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3" name="椭圆 162">
                <a:extLst>
                  <a:ext uri="{FF2B5EF4-FFF2-40B4-BE49-F238E27FC236}">
                    <a16:creationId xmlns:a16="http://schemas.microsoft.com/office/drawing/2014/main" id="{17F4B7F1-EA97-495F-BED6-3C1B5FEEB801}"/>
                  </a:ext>
                </a:extLst>
              </p:cNvPr>
              <p:cNvSpPr/>
              <p:nvPr/>
            </p:nvSpPr>
            <p:spPr>
              <a:xfrm>
                <a:off x="9708979" y="1319077"/>
                <a:ext cx="427469" cy="429322"/>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4" name="椭圆 163">
                <a:extLst>
                  <a:ext uri="{FF2B5EF4-FFF2-40B4-BE49-F238E27FC236}">
                    <a16:creationId xmlns:a16="http://schemas.microsoft.com/office/drawing/2014/main" id="{8407EF9C-FF19-46ED-8E1A-D390DA85070E}"/>
                  </a:ext>
                </a:extLst>
              </p:cNvPr>
              <p:cNvSpPr/>
              <p:nvPr/>
            </p:nvSpPr>
            <p:spPr>
              <a:xfrm>
                <a:off x="7377419" y="2066726"/>
                <a:ext cx="427469" cy="429322"/>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6" name="椭圆 165">
                <a:extLst>
                  <a:ext uri="{FF2B5EF4-FFF2-40B4-BE49-F238E27FC236}">
                    <a16:creationId xmlns:a16="http://schemas.microsoft.com/office/drawing/2014/main" id="{926A8A36-F602-495A-8213-E7DA61DF0BE9}"/>
                  </a:ext>
                </a:extLst>
              </p:cNvPr>
              <p:cNvSpPr/>
              <p:nvPr/>
            </p:nvSpPr>
            <p:spPr>
              <a:xfrm>
                <a:off x="10690311" y="2118489"/>
                <a:ext cx="427469" cy="429322"/>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68" name="直接箭头连接符 167">
                <a:extLst>
                  <a:ext uri="{FF2B5EF4-FFF2-40B4-BE49-F238E27FC236}">
                    <a16:creationId xmlns:a16="http://schemas.microsoft.com/office/drawing/2014/main" id="{8A89F330-026D-4FD5-A15E-1CBE3DF82EEA}"/>
                  </a:ext>
                </a:extLst>
              </p:cNvPr>
              <p:cNvCxnSpPr>
                <a:cxnSpLocks/>
              </p:cNvCxnSpPr>
              <p:nvPr/>
            </p:nvCxnSpPr>
            <p:spPr>
              <a:xfrm flipH="1" flipV="1">
                <a:off x="7959080" y="1723369"/>
                <a:ext cx="1" cy="785956"/>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grpSp>
        <p:cxnSp>
          <p:nvCxnSpPr>
            <p:cNvPr id="171" name="直接箭头连接符 170">
              <a:extLst>
                <a:ext uri="{FF2B5EF4-FFF2-40B4-BE49-F238E27FC236}">
                  <a16:creationId xmlns:a16="http://schemas.microsoft.com/office/drawing/2014/main" id="{EAF5E97E-0023-4615-8AFE-940A3E686DAE}"/>
                </a:ext>
              </a:extLst>
            </p:cNvPr>
            <p:cNvCxnSpPr>
              <a:cxnSpLocks/>
            </p:cNvCxnSpPr>
            <p:nvPr/>
          </p:nvCxnSpPr>
          <p:spPr>
            <a:xfrm flipH="1" flipV="1">
              <a:off x="7588218" y="4497474"/>
              <a:ext cx="1" cy="785956"/>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172" name="直接箭头连接符 171">
              <a:extLst>
                <a:ext uri="{FF2B5EF4-FFF2-40B4-BE49-F238E27FC236}">
                  <a16:creationId xmlns:a16="http://schemas.microsoft.com/office/drawing/2014/main" id="{C43BBF11-D3F7-4860-9515-5CBBBED78D9B}"/>
                </a:ext>
              </a:extLst>
            </p:cNvPr>
            <p:cNvCxnSpPr>
              <a:cxnSpLocks/>
            </p:cNvCxnSpPr>
            <p:nvPr/>
          </p:nvCxnSpPr>
          <p:spPr>
            <a:xfrm flipH="1" flipV="1">
              <a:off x="10904045" y="4348346"/>
              <a:ext cx="1" cy="785956"/>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103177828"/>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27"/>
                                        </p:tgtEl>
                                        <p:attrNameLst>
                                          <p:attrName>style.visibility</p:attrName>
                                        </p:attrNameLst>
                                      </p:cBhvr>
                                      <p:to>
                                        <p:strVal val="hidden"/>
                                      </p:to>
                                    </p:set>
                                  </p:childTnLst>
                                </p:cTn>
                              </p:par>
                            </p:childTnLst>
                          </p:cTn>
                        </p:par>
                        <p:par>
                          <p:cTn id="11" fill="hold">
                            <p:stCondLst>
                              <p:cond delay="0"/>
                            </p:stCondLst>
                            <p:childTnLst>
                              <p:par>
                                <p:cTn id="12" presetID="1" presetClass="entr" presetSubtype="0" fill="hold" nodeType="afterEffect">
                                  <p:stCondLst>
                                    <p:cond delay="0"/>
                                  </p:stCondLst>
                                  <p:childTnLst>
                                    <p:set>
                                      <p:cBhvr>
                                        <p:cTn id="13" dur="1" fill="hold">
                                          <p:stCondLst>
                                            <p:cond delay="0"/>
                                          </p:stCondLst>
                                        </p:cTn>
                                        <p:tgtEl>
                                          <p:spTgt spid="1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3" cstate="print">
            <a:extLst>
              <a:ext uri="{28A0092B-C50C-407E-A947-70E740481C1C}">
                <a14:useLocalDpi xmlns:a14="http://schemas.microsoft.com/office/drawing/2010/main" val="0"/>
              </a:ext>
            </a:extLst>
          </a:blip>
          <a:srcRect b="11429"/>
          <a:stretch/>
        </p:blipFill>
        <p:spPr>
          <a:xfrm>
            <a:off x="315988" y="274023"/>
            <a:ext cx="924619" cy="816428"/>
          </a:xfrm>
          <a:prstGeom prst="rect">
            <a:avLst/>
          </a:prstGeom>
        </p:spPr>
      </p:pic>
      <p:pic>
        <p:nvPicPr>
          <p:cNvPr id="8" name="图片 7">
            <a:extLst>
              <a:ext uri="{FF2B5EF4-FFF2-40B4-BE49-F238E27FC236}">
                <a16:creationId xmlns:a16="http://schemas.microsoft.com/office/drawing/2014/main" id="{BABA2219-5B74-4C53-B8BA-C21A99F885D6}"/>
              </a:ext>
            </a:extLst>
          </p:cNvPr>
          <p:cNvPicPr>
            <a:picLocks noChangeAspect="1"/>
          </p:cNvPicPr>
          <p:nvPr/>
        </p:nvPicPr>
        <p:blipFill>
          <a:blip r:embed="rId4"/>
          <a:stretch>
            <a:fillRect/>
          </a:stretch>
        </p:blipFill>
        <p:spPr>
          <a:xfrm>
            <a:off x="211911" y="1532287"/>
            <a:ext cx="5884089" cy="3286659"/>
          </a:xfrm>
          <a:prstGeom prst="rect">
            <a:avLst/>
          </a:prstGeom>
        </p:spPr>
      </p:pic>
      <p:sp>
        <p:nvSpPr>
          <p:cNvPr id="9" name="文本框 8">
            <a:extLst>
              <a:ext uri="{FF2B5EF4-FFF2-40B4-BE49-F238E27FC236}">
                <a16:creationId xmlns:a16="http://schemas.microsoft.com/office/drawing/2014/main" id="{442D5803-559E-4F31-B9D2-BDE6F3C1C56D}"/>
              </a:ext>
            </a:extLst>
          </p:cNvPr>
          <p:cNvSpPr txBox="1"/>
          <p:nvPr/>
        </p:nvSpPr>
        <p:spPr>
          <a:xfrm>
            <a:off x="3144644" y="4800982"/>
            <a:ext cx="6590371" cy="1846659"/>
          </a:xfrm>
          <a:prstGeom prst="rect">
            <a:avLst/>
          </a:prstGeom>
          <a:noFill/>
        </p:spPr>
        <p:txBody>
          <a:bodyPr wrap="square" rtlCol="0">
            <a:spAutoFit/>
          </a:bodyPr>
          <a:lstStyle/>
          <a:p>
            <a:r>
              <a:rPr lang="zh-CN" altLang="en-US" sz="3200" dirty="0"/>
              <a:t>优点</a:t>
            </a:r>
            <a:endParaRPr lang="en-US" altLang="zh-CN" sz="3200" dirty="0"/>
          </a:p>
          <a:p>
            <a:r>
              <a:rPr lang="en-US" altLang="zh-CN" sz="3200" dirty="0"/>
              <a:t>1</a:t>
            </a:r>
            <a:r>
              <a:rPr lang="zh-CN" altLang="en-US" sz="3200" dirty="0"/>
              <a:t>：不需要依赖任何的光滑核函数</a:t>
            </a:r>
            <a:endParaRPr lang="en-US" altLang="zh-CN" sz="3200" dirty="0"/>
          </a:p>
          <a:p>
            <a:r>
              <a:rPr lang="en-US" altLang="zh-CN" sz="3200" dirty="0"/>
              <a:t>2</a:t>
            </a:r>
            <a:r>
              <a:rPr lang="zh-CN" altLang="en-US" sz="3200" dirty="0"/>
              <a:t>： 只需要粒子的位置信息即可</a:t>
            </a:r>
            <a:endParaRPr lang="en-US" altLang="zh-CN" sz="3200" dirty="0"/>
          </a:p>
          <a:p>
            <a:endParaRPr lang="zh-CN" altLang="en-US" dirty="0"/>
          </a:p>
        </p:txBody>
      </p:sp>
      <p:pic>
        <p:nvPicPr>
          <p:cNvPr id="10" name="图片 9">
            <a:extLst>
              <a:ext uri="{FF2B5EF4-FFF2-40B4-BE49-F238E27FC236}">
                <a16:creationId xmlns:a16="http://schemas.microsoft.com/office/drawing/2014/main" id="{B624A3D1-AECA-4244-81C1-BC9D4E2D82F3}"/>
              </a:ext>
            </a:extLst>
          </p:cNvPr>
          <p:cNvPicPr>
            <a:picLocks noChangeAspect="1"/>
          </p:cNvPicPr>
          <p:nvPr/>
        </p:nvPicPr>
        <p:blipFill>
          <a:blip r:embed="rId5"/>
          <a:stretch>
            <a:fillRect/>
          </a:stretch>
        </p:blipFill>
        <p:spPr>
          <a:xfrm>
            <a:off x="6096000" y="1648776"/>
            <a:ext cx="5607002" cy="3314162"/>
          </a:xfrm>
          <a:prstGeom prst="rect">
            <a:avLst/>
          </a:prstGeom>
        </p:spPr>
      </p:pic>
      <p:sp>
        <p:nvSpPr>
          <p:cNvPr id="77" name="文本框 76">
            <a:extLst>
              <a:ext uri="{FF2B5EF4-FFF2-40B4-BE49-F238E27FC236}">
                <a16:creationId xmlns:a16="http://schemas.microsoft.com/office/drawing/2014/main" id="{A2498C45-F80C-442B-89C6-18394C526407}"/>
              </a:ext>
            </a:extLst>
          </p:cNvPr>
          <p:cNvSpPr txBox="1"/>
          <p:nvPr/>
        </p:nvSpPr>
        <p:spPr>
          <a:xfrm>
            <a:off x="1172717" y="389942"/>
            <a:ext cx="10848298" cy="1569660"/>
          </a:xfrm>
          <a:prstGeom prst="rect">
            <a:avLst/>
          </a:prstGeom>
          <a:noFill/>
        </p:spPr>
        <p:txBody>
          <a:bodyPr wrap="square" rtlCol="0">
            <a:spAutoFit/>
          </a:bodyPr>
          <a:lstStyle/>
          <a:p>
            <a:r>
              <a:rPr lang="zh-CN" altLang="en-US" sz="3200" b="1" dirty="0">
                <a:solidFill>
                  <a:srgbClr val="3975B2"/>
                </a:solidFill>
                <a:latin typeface="幼圆" panose="02010509060101010101" pitchFamily="49" charset="-122"/>
                <a:ea typeface="幼圆" panose="02010509060101010101" pitchFamily="49" charset="-122"/>
              </a:rPr>
              <a:t>最新的确定表面的方法</a:t>
            </a:r>
            <a:endParaRPr lang="en-US" altLang="zh-CN" sz="3200" b="1" dirty="0">
              <a:solidFill>
                <a:srgbClr val="3975B2"/>
              </a:solidFill>
              <a:latin typeface="幼圆" panose="02010509060101010101" pitchFamily="49" charset="-122"/>
              <a:ea typeface="幼圆" panose="02010509060101010101" pitchFamily="49" charset="-122"/>
            </a:endParaRPr>
          </a:p>
          <a:p>
            <a:r>
              <a:rPr lang="en-US" altLang="zh-CN" sz="3200" b="1" dirty="0">
                <a:solidFill>
                  <a:srgbClr val="00B0F0"/>
                </a:solidFill>
                <a:latin typeface="幼圆" panose="02010509060101010101" pitchFamily="49" charset="-122"/>
                <a:ea typeface="幼圆" panose="02010509060101010101" pitchFamily="49" charset="-122"/>
              </a:rPr>
              <a:t>Boundary Detection in Particle-based Fluids</a:t>
            </a:r>
            <a:r>
              <a:rPr lang="zh-CN" altLang="en-US" sz="3200" b="1" dirty="0">
                <a:solidFill>
                  <a:srgbClr val="00B0F0"/>
                </a:solidFill>
                <a:latin typeface="幼圆" panose="02010509060101010101" pitchFamily="49" charset="-122"/>
                <a:ea typeface="幼圆" panose="02010509060101010101" pitchFamily="49" charset="-122"/>
              </a:rPr>
              <a:t>（</a:t>
            </a:r>
            <a:r>
              <a:rPr lang="en-US" altLang="zh-CN" sz="3200" b="1" dirty="0">
                <a:solidFill>
                  <a:srgbClr val="00B0F0"/>
                </a:solidFill>
                <a:latin typeface="幼圆" panose="02010509060101010101" pitchFamily="49" charset="-122"/>
                <a:ea typeface="幼圆" panose="02010509060101010101" pitchFamily="49" charset="-122"/>
              </a:rPr>
              <a:t>2016</a:t>
            </a:r>
            <a:r>
              <a:rPr lang="zh-CN" altLang="en-US" sz="3200" b="1" dirty="0">
                <a:solidFill>
                  <a:srgbClr val="00B0F0"/>
                </a:solidFill>
                <a:latin typeface="幼圆" panose="02010509060101010101" pitchFamily="49" charset="-122"/>
                <a:ea typeface="幼圆" panose="02010509060101010101" pitchFamily="49" charset="-122"/>
              </a:rPr>
              <a:t>）</a:t>
            </a:r>
            <a:endParaRPr lang="en-US" altLang="zh-CN" sz="3200" b="1" dirty="0">
              <a:solidFill>
                <a:srgbClr val="00B0F0"/>
              </a:solidFill>
              <a:latin typeface="幼圆" panose="02010509060101010101" pitchFamily="49" charset="-122"/>
              <a:ea typeface="幼圆" panose="02010509060101010101" pitchFamily="49" charset="-122"/>
            </a:endParaRPr>
          </a:p>
          <a:p>
            <a:endParaRPr lang="zh-CN" altLang="en-US" sz="3200" b="1" dirty="0">
              <a:solidFill>
                <a:srgbClr val="3975B2"/>
              </a:solidFill>
              <a:latin typeface="幼圆" panose="02010509060101010101" pitchFamily="49" charset="-122"/>
              <a:ea typeface="幼圆" panose="02010509060101010101" pitchFamily="49" charset="-122"/>
            </a:endParaRPr>
          </a:p>
        </p:txBody>
      </p:sp>
    </p:spTree>
    <p:extLst>
      <p:ext uri="{BB962C8B-B14F-4D97-AF65-F5344CB8AC3E}">
        <p14:creationId xmlns:p14="http://schemas.microsoft.com/office/powerpoint/2010/main" val="2951366865"/>
      </p:ext>
    </p:extLst>
  </p:cSld>
  <p:clrMapOvr>
    <a:masterClrMapping/>
  </p:clrMapOvr>
  <p:transition spd="slow">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3" cstate="print">
            <a:extLst>
              <a:ext uri="{28A0092B-C50C-407E-A947-70E740481C1C}">
                <a14:useLocalDpi xmlns:a14="http://schemas.microsoft.com/office/drawing/2010/main" val="0"/>
              </a:ext>
            </a:extLst>
          </a:blip>
          <a:srcRect b="11429"/>
          <a:stretch/>
        </p:blipFill>
        <p:spPr>
          <a:xfrm>
            <a:off x="315988" y="274023"/>
            <a:ext cx="924619" cy="816428"/>
          </a:xfrm>
          <a:prstGeom prst="rect">
            <a:avLst/>
          </a:prstGeom>
        </p:spPr>
      </p:pic>
      <p:sp>
        <p:nvSpPr>
          <p:cNvPr id="5" name="文本框 4"/>
          <p:cNvSpPr txBox="1"/>
          <p:nvPr/>
        </p:nvSpPr>
        <p:spPr>
          <a:xfrm>
            <a:off x="1172717" y="389942"/>
            <a:ext cx="10848298" cy="1569660"/>
          </a:xfrm>
          <a:prstGeom prst="rect">
            <a:avLst/>
          </a:prstGeom>
          <a:noFill/>
        </p:spPr>
        <p:txBody>
          <a:bodyPr wrap="square" rtlCol="0">
            <a:spAutoFit/>
          </a:bodyPr>
          <a:lstStyle/>
          <a:p>
            <a:r>
              <a:rPr lang="zh-CN" altLang="en-US" sz="3200" b="1" dirty="0">
                <a:solidFill>
                  <a:srgbClr val="3975B2"/>
                </a:solidFill>
                <a:latin typeface="幼圆" panose="02010509060101010101" pitchFamily="49" charset="-122"/>
                <a:ea typeface="幼圆" panose="02010509060101010101" pitchFamily="49" charset="-122"/>
              </a:rPr>
              <a:t>最新的确定表面的方法</a:t>
            </a:r>
            <a:endParaRPr lang="en-US" altLang="zh-CN" sz="3200" b="1" dirty="0">
              <a:solidFill>
                <a:srgbClr val="3975B2"/>
              </a:solidFill>
              <a:latin typeface="幼圆" panose="02010509060101010101" pitchFamily="49" charset="-122"/>
              <a:ea typeface="幼圆" panose="02010509060101010101" pitchFamily="49" charset="-122"/>
            </a:endParaRPr>
          </a:p>
          <a:p>
            <a:r>
              <a:rPr lang="en-US" altLang="zh-CN" sz="3200" b="1" dirty="0">
                <a:solidFill>
                  <a:srgbClr val="00B0F0"/>
                </a:solidFill>
                <a:latin typeface="幼圆" panose="02010509060101010101" pitchFamily="49" charset="-122"/>
                <a:ea typeface="幼圆" panose="02010509060101010101" pitchFamily="49" charset="-122"/>
              </a:rPr>
              <a:t>Boundary Detection in Particle-based Fluids</a:t>
            </a:r>
            <a:r>
              <a:rPr lang="zh-CN" altLang="en-US" sz="3200" b="1" dirty="0">
                <a:solidFill>
                  <a:srgbClr val="00B0F0"/>
                </a:solidFill>
                <a:latin typeface="幼圆" panose="02010509060101010101" pitchFamily="49" charset="-122"/>
                <a:ea typeface="幼圆" panose="02010509060101010101" pitchFamily="49" charset="-122"/>
              </a:rPr>
              <a:t>（</a:t>
            </a:r>
            <a:r>
              <a:rPr lang="en-US" altLang="zh-CN" sz="3200" b="1" dirty="0">
                <a:solidFill>
                  <a:srgbClr val="00B0F0"/>
                </a:solidFill>
                <a:latin typeface="幼圆" panose="02010509060101010101" pitchFamily="49" charset="-122"/>
                <a:ea typeface="幼圆" panose="02010509060101010101" pitchFamily="49" charset="-122"/>
              </a:rPr>
              <a:t>2016</a:t>
            </a:r>
            <a:r>
              <a:rPr lang="zh-CN" altLang="en-US" sz="3200" b="1" dirty="0">
                <a:solidFill>
                  <a:srgbClr val="00B0F0"/>
                </a:solidFill>
                <a:latin typeface="幼圆" panose="02010509060101010101" pitchFamily="49" charset="-122"/>
                <a:ea typeface="幼圆" panose="02010509060101010101" pitchFamily="49" charset="-122"/>
              </a:rPr>
              <a:t>）</a:t>
            </a:r>
            <a:endParaRPr lang="en-US" altLang="zh-CN" sz="3200" b="1" dirty="0">
              <a:solidFill>
                <a:srgbClr val="00B0F0"/>
              </a:solidFill>
              <a:latin typeface="幼圆" panose="02010509060101010101" pitchFamily="49" charset="-122"/>
              <a:ea typeface="幼圆" panose="02010509060101010101" pitchFamily="49" charset="-122"/>
            </a:endParaRPr>
          </a:p>
          <a:p>
            <a:endParaRPr lang="zh-CN" altLang="en-US" sz="3200" b="1" dirty="0">
              <a:solidFill>
                <a:srgbClr val="3975B2"/>
              </a:solidFill>
              <a:latin typeface="幼圆" panose="02010509060101010101" pitchFamily="49" charset="-122"/>
              <a:ea typeface="幼圆" panose="02010509060101010101" pitchFamily="49" charset="-122"/>
            </a:endParaRPr>
          </a:p>
        </p:txBody>
      </p:sp>
      <p:sp>
        <p:nvSpPr>
          <p:cNvPr id="2" name="文本框 1">
            <a:extLst>
              <a:ext uri="{FF2B5EF4-FFF2-40B4-BE49-F238E27FC236}">
                <a16:creationId xmlns:a16="http://schemas.microsoft.com/office/drawing/2014/main" id="{4B48ACEC-0E50-4818-94F3-45681011A618}"/>
              </a:ext>
            </a:extLst>
          </p:cNvPr>
          <p:cNvSpPr txBox="1"/>
          <p:nvPr/>
        </p:nvSpPr>
        <p:spPr>
          <a:xfrm>
            <a:off x="1401329" y="2163336"/>
            <a:ext cx="9069665" cy="3323987"/>
          </a:xfrm>
          <a:prstGeom prst="rect">
            <a:avLst/>
          </a:prstGeom>
          <a:noFill/>
        </p:spPr>
        <p:txBody>
          <a:bodyPr wrap="square" rtlCol="0">
            <a:spAutoFit/>
          </a:bodyPr>
          <a:lstStyle/>
          <a:p>
            <a:r>
              <a:rPr lang="zh-CN" altLang="en-US" sz="3200" dirty="0"/>
              <a:t>引入一个概念：</a:t>
            </a:r>
            <a:r>
              <a:rPr lang="en-US" altLang="zh-CN" sz="3200" dirty="0"/>
              <a:t>Viewpoint</a:t>
            </a:r>
            <a:r>
              <a:rPr lang="zh-CN" altLang="en-US" sz="3200" dirty="0"/>
              <a:t>（视点）</a:t>
            </a:r>
            <a:r>
              <a:rPr lang="en-US" altLang="zh-CN" sz="3200" dirty="0"/>
              <a:t>~~~</a:t>
            </a:r>
            <a:r>
              <a:rPr lang="zh-CN" altLang="en-US" sz="3200" dirty="0"/>
              <a:t> 相当于考场的监考。</a:t>
            </a:r>
            <a:endParaRPr lang="en-US" altLang="zh-CN" sz="3200" dirty="0"/>
          </a:p>
          <a:p>
            <a:endParaRPr lang="en-US" altLang="zh-CN" sz="3200" dirty="0"/>
          </a:p>
          <a:p>
            <a:r>
              <a:rPr lang="zh-CN" altLang="en-US" sz="3200" dirty="0"/>
              <a:t>基本思想： </a:t>
            </a:r>
            <a:r>
              <a:rPr lang="en-US" altLang="zh-CN" sz="3200" dirty="0"/>
              <a:t>Viewpoint</a:t>
            </a:r>
            <a:r>
              <a:rPr lang="zh-CN" altLang="en-US" sz="3200" dirty="0"/>
              <a:t>能直接看到的点为可见点（</a:t>
            </a:r>
            <a:r>
              <a:rPr lang="zh-CN" altLang="en-US" sz="3200" dirty="0">
                <a:solidFill>
                  <a:srgbClr val="FF0000"/>
                </a:solidFill>
              </a:rPr>
              <a:t>边界点</a:t>
            </a:r>
            <a:r>
              <a:rPr lang="zh-CN" altLang="en-US" sz="3200" dirty="0"/>
              <a:t>），不能直接看到的点为不可见点（</a:t>
            </a:r>
            <a:r>
              <a:rPr lang="zh-CN" altLang="en-US" sz="3200" dirty="0">
                <a:solidFill>
                  <a:srgbClr val="FF0000"/>
                </a:solidFill>
              </a:rPr>
              <a:t>内部点</a:t>
            </a:r>
            <a:r>
              <a:rPr lang="zh-CN" altLang="en-US" sz="3200" dirty="0"/>
              <a:t>）。</a:t>
            </a:r>
            <a:endParaRPr lang="en-US" altLang="zh-CN" sz="3200" dirty="0"/>
          </a:p>
          <a:p>
            <a:endParaRPr lang="zh-CN" altLang="en-US" dirty="0"/>
          </a:p>
        </p:txBody>
      </p:sp>
    </p:spTree>
    <p:extLst>
      <p:ext uri="{BB962C8B-B14F-4D97-AF65-F5344CB8AC3E}">
        <p14:creationId xmlns:p14="http://schemas.microsoft.com/office/powerpoint/2010/main" val="4167928219"/>
      </p:ext>
    </p:extLst>
  </p:cSld>
  <p:clrMapOvr>
    <a:masterClrMapping/>
  </p:clrMapOvr>
  <p:transition spd="slow">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3" cstate="print">
            <a:extLst>
              <a:ext uri="{28A0092B-C50C-407E-A947-70E740481C1C}">
                <a14:useLocalDpi xmlns:a14="http://schemas.microsoft.com/office/drawing/2010/main" val="0"/>
              </a:ext>
            </a:extLst>
          </a:blip>
          <a:srcRect b="11429"/>
          <a:stretch/>
        </p:blipFill>
        <p:spPr>
          <a:xfrm>
            <a:off x="315988" y="274023"/>
            <a:ext cx="924619" cy="816428"/>
          </a:xfrm>
          <a:prstGeom prst="rect">
            <a:avLst/>
          </a:prstGeom>
        </p:spPr>
      </p:pic>
      <p:sp>
        <p:nvSpPr>
          <p:cNvPr id="5" name="文本框 4"/>
          <p:cNvSpPr txBox="1"/>
          <p:nvPr/>
        </p:nvSpPr>
        <p:spPr>
          <a:xfrm>
            <a:off x="1172717" y="389942"/>
            <a:ext cx="10848298" cy="1569660"/>
          </a:xfrm>
          <a:prstGeom prst="rect">
            <a:avLst/>
          </a:prstGeom>
          <a:noFill/>
        </p:spPr>
        <p:txBody>
          <a:bodyPr wrap="square" rtlCol="0">
            <a:spAutoFit/>
          </a:bodyPr>
          <a:lstStyle/>
          <a:p>
            <a:r>
              <a:rPr lang="zh-CN" altLang="en-US" sz="3200" b="1" dirty="0">
                <a:solidFill>
                  <a:srgbClr val="3975B2"/>
                </a:solidFill>
                <a:latin typeface="幼圆" panose="02010509060101010101" pitchFamily="49" charset="-122"/>
                <a:ea typeface="幼圆" panose="02010509060101010101" pitchFamily="49" charset="-122"/>
              </a:rPr>
              <a:t>最新的确定表面的方法</a:t>
            </a:r>
            <a:endParaRPr lang="en-US" altLang="zh-CN" sz="3200" b="1" dirty="0">
              <a:solidFill>
                <a:srgbClr val="3975B2"/>
              </a:solidFill>
              <a:latin typeface="幼圆" panose="02010509060101010101" pitchFamily="49" charset="-122"/>
              <a:ea typeface="幼圆" panose="02010509060101010101" pitchFamily="49" charset="-122"/>
            </a:endParaRPr>
          </a:p>
          <a:p>
            <a:r>
              <a:rPr lang="en-US" altLang="zh-CN" sz="3200" b="1" dirty="0">
                <a:solidFill>
                  <a:srgbClr val="00B0F0"/>
                </a:solidFill>
                <a:latin typeface="幼圆" panose="02010509060101010101" pitchFamily="49" charset="-122"/>
                <a:ea typeface="幼圆" panose="02010509060101010101" pitchFamily="49" charset="-122"/>
              </a:rPr>
              <a:t>Boundary Detection in Particle-based Fluids</a:t>
            </a:r>
            <a:r>
              <a:rPr lang="zh-CN" altLang="en-US" sz="3200" b="1" dirty="0">
                <a:solidFill>
                  <a:srgbClr val="00B0F0"/>
                </a:solidFill>
                <a:latin typeface="幼圆" panose="02010509060101010101" pitchFamily="49" charset="-122"/>
                <a:ea typeface="幼圆" panose="02010509060101010101" pitchFamily="49" charset="-122"/>
              </a:rPr>
              <a:t>（</a:t>
            </a:r>
            <a:r>
              <a:rPr lang="en-US" altLang="zh-CN" sz="3200" b="1" dirty="0">
                <a:solidFill>
                  <a:srgbClr val="00B0F0"/>
                </a:solidFill>
                <a:latin typeface="幼圆" panose="02010509060101010101" pitchFamily="49" charset="-122"/>
                <a:ea typeface="幼圆" panose="02010509060101010101" pitchFamily="49" charset="-122"/>
              </a:rPr>
              <a:t>2016</a:t>
            </a:r>
            <a:r>
              <a:rPr lang="zh-CN" altLang="en-US" sz="3200" b="1" dirty="0">
                <a:solidFill>
                  <a:srgbClr val="00B0F0"/>
                </a:solidFill>
                <a:latin typeface="幼圆" panose="02010509060101010101" pitchFamily="49" charset="-122"/>
                <a:ea typeface="幼圆" panose="02010509060101010101" pitchFamily="49" charset="-122"/>
              </a:rPr>
              <a:t>）</a:t>
            </a:r>
            <a:endParaRPr lang="en-US" altLang="zh-CN" sz="3200" b="1" dirty="0">
              <a:solidFill>
                <a:srgbClr val="00B0F0"/>
              </a:solidFill>
              <a:latin typeface="幼圆" panose="02010509060101010101" pitchFamily="49" charset="-122"/>
              <a:ea typeface="幼圆" panose="02010509060101010101" pitchFamily="49" charset="-122"/>
            </a:endParaRPr>
          </a:p>
          <a:p>
            <a:endParaRPr lang="zh-CN" altLang="en-US" sz="3200" b="1" dirty="0">
              <a:solidFill>
                <a:srgbClr val="3975B2"/>
              </a:solidFill>
              <a:latin typeface="幼圆" panose="02010509060101010101" pitchFamily="49" charset="-122"/>
              <a:ea typeface="幼圆" panose="02010509060101010101" pitchFamily="49" charset="-122"/>
            </a:endParaRPr>
          </a:p>
        </p:txBody>
      </p:sp>
      <p:sp>
        <p:nvSpPr>
          <p:cNvPr id="2" name="文本框 1">
            <a:extLst>
              <a:ext uri="{FF2B5EF4-FFF2-40B4-BE49-F238E27FC236}">
                <a16:creationId xmlns:a16="http://schemas.microsoft.com/office/drawing/2014/main" id="{4B48ACEC-0E50-4818-94F3-45681011A618}"/>
              </a:ext>
            </a:extLst>
          </p:cNvPr>
          <p:cNvSpPr txBox="1"/>
          <p:nvPr/>
        </p:nvSpPr>
        <p:spPr>
          <a:xfrm>
            <a:off x="3232911" y="2559297"/>
            <a:ext cx="6727909" cy="2339102"/>
          </a:xfrm>
          <a:prstGeom prst="rect">
            <a:avLst/>
          </a:prstGeom>
          <a:noFill/>
        </p:spPr>
        <p:txBody>
          <a:bodyPr wrap="square" rtlCol="0">
            <a:spAutoFit/>
          </a:bodyPr>
          <a:lstStyle/>
          <a:p>
            <a:r>
              <a:rPr lang="zh-CN" altLang="en-US" sz="3200" dirty="0"/>
              <a:t>过程：</a:t>
            </a:r>
            <a:endParaRPr lang="en-US" altLang="zh-CN" sz="3200" dirty="0"/>
          </a:p>
          <a:p>
            <a:r>
              <a:rPr lang="en-US" altLang="zh-CN" sz="3200" dirty="0"/>
              <a:t>1</a:t>
            </a:r>
            <a:r>
              <a:rPr lang="zh-CN" altLang="en-US" sz="3200" dirty="0"/>
              <a:t>） </a:t>
            </a:r>
            <a:r>
              <a:rPr lang="en-US" altLang="zh-CN" sz="3200" dirty="0"/>
              <a:t>inversion mapping</a:t>
            </a:r>
            <a:r>
              <a:rPr lang="zh-CN" altLang="en-US" sz="3200" dirty="0"/>
              <a:t>（反转映射）</a:t>
            </a:r>
            <a:endParaRPr lang="en-US" altLang="zh-CN" sz="3200" dirty="0"/>
          </a:p>
          <a:p>
            <a:endParaRPr lang="en-US" altLang="zh-CN" sz="3200" dirty="0"/>
          </a:p>
          <a:p>
            <a:r>
              <a:rPr lang="en-US" altLang="zh-CN" sz="3200" dirty="0"/>
              <a:t>2</a:t>
            </a:r>
            <a:r>
              <a:rPr lang="zh-CN" altLang="en-US" sz="3200" dirty="0"/>
              <a:t>）</a:t>
            </a:r>
            <a:r>
              <a:rPr lang="en-US" altLang="zh-CN" sz="3200" dirty="0"/>
              <a:t>convex hull computation</a:t>
            </a:r>
            <a:r>
              <a:rPr lang="zh-CN" altLang="en-US" sz="3200" dirty="0"/>
              <a:t>（求凸包）</a:t>
            </a:r>
            <a:endParaRPr lang="en-US" altLang="zh-CN" sz="3200" dirty="0"/>
          </a:p>
          <a:p>
            <a:endParaRPr lang="zh-CN" altLang="en-US" dirty="0"/>
          </a:p>
        </p:txBody>
      </p:sp>
      <p:grpSp>
        <p:nvGrpSpPr>
          <p:cNvPr id="8" name="组合 7">
            <a:extLst>
              <a:ext uri="{FF2B5EF4-FFF2-40B4-BE49-F238E27FC236}">
                <a16:creationId xmlns:a16="http://schemas.microsoft.com/office/drawing/2014/main" id="{CF1291B8-F8A8-4295-B9B4-5FCD3A98ADA4}"/>
              </a:ext>
            </a:extLst>
          </p:cNvPr>
          <p:cNvGrpSpPr/>
          <p:nvPr/>
        </p:nvGrpSpPr>
        <p:grpSpPr>
          <a:xfrm>
            <a:off x="594769" y="1776721"/>
            <a:ext cx="10315874" cy="3494126"/>
            <a:chOff x="315988" y="1732117"/>
            <a:chExt cx="10315874" cy="3494126"/>
          </a:xfrm>
        </p:grpSpPr>
        <p:pic>
          <p:nvPicPr>
            <p:cNvPr id="3" name="图片 2">
              <a:extLst>
                <a:ext uri="{FF2B5EF4-FFF2-40B4-BE49-F238E27FC236}">
                  <a16:creationId xmlns:a16="http://schemas.microsoft.com/office/drawing/2014/main" id="{8F81BA06-AE36-48C5-97B3-A0CAA5AD6B2D}"/>
                </a:ext>
              </a:extLst>
            </p:cNvPr>
            <p:cNvPicPr>
              <a:picLocks noChangeAspect="1"/>
            </p:cNvPicPr>
            <p:nvPr/>
          </p:nvPicPr>
          <p:blipFill>
            <a:blip r:embed="rId4"/>
            <a:stretch>
              <a:fillRect/>
            </a:stretch>
          </p:blipFill>
          <p:spPr>
            <a:xfrm>
              <a:off x="315988" y="1832477"/>
              <a:ext cx="6218895" cy="3393766"/>
            </a:xfrm>
            <a:prstGeom prst="rect">
              <a:avLst/>
            </a:prstGeom>
          </p:spPr>
        </p:pic>
        <p:pic>
          <p:nvPicPr>
            <p:cNvPr id="7" name="图片 6">
              <a:extLst>
                <a:ext uri="{FF2B5EF4-FFF2-40B4-BE49-F238E27FC236}">
                  <a16:creationId xmlns:a16="http://schemas.microsoft.com/office/drawing/2014/main" id="{BA0C0C37-828C-4506-B3DE-4C203DA1513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34883" y="1732117"/>
              <a:ext cx="4096979" cy="3393766"/>
            </a:xfrm>
            <a:prstGeom prst="rect">
              <a:avLst/>
            </a:prstGeom>
          </p:spPr>
        </p:pic>
      </p:grpSp>
    </p:spTree>
    <p:extLst>
      <p:ext uri="{BB962C8B-B14F-4D97-AF65-F5344CB8AC3E}">
        <p14:creationId xmlns:p14="http://schemas.microsoft.com/office/powerpoint/2010/main" val="3679028573"/>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3" cstate="print">
            <a:extLst>
              <a:ext uri="{28A0092B-C50C-407E-A947-70E740481C1C}">
                <a14:useLocalDpi xmlns:a14="http://schemas.microsoft.com/office/drawing/2010/main" val="0"/>
              </a:ext>
            </a:extLst>
          </a:blip>
          <a:srcRect b="11429"/>
          <a:stretch/>
        </p:blipFill>
        <p:spPr>
          <a:xfrm>
            <a:off x="315988" y="274023"/>
            <a:ext cx="924619" cy="816428"/>
          </a:xfrm>
          <a:prstGeom prst="rect">
            <a:avLst/>
          </a:prstGeom>
        </p:spPr>
      </p:pic>
      <p:sp>
        <p:nvSpPr>
          <p:cNvPr id="5" name="文本框 4"/>
          <p:cNvSpPr txBox="1"/>
          <p:nvPr/>
        </p:nvSpPr>
        <p:spPr>
          <a:xfrm>
            <a:off x="1172717" y="389942"/>
            <a:ext cx="10848298" cy="1569660"/>
          </a:xfrm>
          <a:prstGeom prst="rect">
            <a:avLst/>
          </a:prstGeom>
          <a:noFill/>
        </p:spPr>
        <p:txBody>
          <a:bodyPr wrap="square" rtlCol="0">
            <a:spAutoFit/>
          </a:bodyPr>
          <a:lstStyle/>
          <a:p>
            <a:r>
              <a:rPr lang="zh-CN" altLang="en-US" sz="3200" b="1" dirty="0">
                <a:solidFill>
                  <a:srgbClr val="3975B2"/>
                </a:solidFill>
                <a:latin typeface="幼圆" panose="02010509060101010101" pitchFamily="49" charset="-122"/>
                <a:ea typeface="幼圆" panose="02010509060101010101" pitchFamily="49" charset="-122"/>
              </a:rPr>
              <a:t>最新的确定表面的方法</a:t>
            </a:r>
            <a:endParaRPr lang="en-US" altLang="zh-CN" sz="3200" b="1" dirty="0">
              <a:solidFill>
                <a:srgbClr val="3975B2"/>
              </a:solidFill>
              <a:latin typeface="幼圆" panose="02010509060101010101" pitchFamily="49" charset="-122"/>
              <a:ea typeface="幼圆" panose="02010509060101010101" pitchFamily="49" charset="-122"/>
            </a:endParaRPr>
          </a:p>
          <a:p>
            <a:r>
              <a:rPr lang="en-US" altLang="zh-CN" sz="3200" b="1" dirty="0">
                <a:solidFill>
                  <a:srgbClr val="00B0F0"/>
                </a:solidFill>
                <a:latin typeface="幼圆" panose="02010509060101010101" pitchFamily="49" charset="-122"/>
                <a:ea typeface="幼圆" panose="02010509060101010101" pitchFamily="49" charset="-122"/>
              </a:rPr>
              <a:t>Boundary Detection in Particle-based Fluids</a:t>
            </a:r>
            <a:r>
              <a:rPr lang="zh-CN" altLang="en-US" sz="3200" b="1" dirty="0">
                <a:solidFill>
                  <a:srgbClr val="00B0F0"/>
                </a:solidFill>
                <a:latin typeface="幼圆" panose="02010509060101010101" pitchFamily="49" charset="-122"/>
                <a:ea typeface="幼圆" panose="02010509060101010101" pitchFamily="49" charset="-122"/>
              </a:rPr>
              <a:t>（</a:t>
            </a:r>
            <a:r>
              <a:rPr lang="en-US" altLang="zh-CN" sz="3200" b="1" dirty="0">
                <a:solidFill>
                  <a:srgbClr val="00B0F0"/>
                </a:solidFill>
                <a:latin typeface="幼圆" panose="02010509060101010101" pitchFamily="49" charset="-122"/>
                <a:ea typeface="幼圆" panose="02010509060101010101" pitchFamily="49" charset="-122"/>
              </a:rPr>
              <a:t>2016</a:t>
            </a:r>
            <a:r>
              <a:rPr lang="zh-CN" altLang="en-US" sz="3200" b="1" dirty="0">
                <a:solidFill>
                  <a:srgbClr val="00B0F0"/>
                </a:solidFill>
                <a:latin typeface="幼圆" panose="02010509060101010101" pitchFamily="49" charset="-122"/>
                <a:ea typeface="幼圆" panose="02010509060101010101" pitchFamily="49" charset="-122"/>
              </a:rPr>
              <a:t>）</a:t>
            </a:r>
            <a:endParaRPr lang="en-US" altLang="zh-CN" sz="3200" b="1" dirty="0">
              <a:solidFill>
                <a:srgbClr val="00B0F0"/>
              </a:solidFill>
              <a:latin typeface="幼圆" panose="02010509060101010101" pitchFamily="49" charset="-122"/>
              <a:ea typeface="幼圆" panose="02010509060101010101" pitchFamily="49" charset="-122"/>
            </a:endParaRPr>
          </a:p>
          <a:p>
            <a:endParaRPr lang="zh-CN" altLang="en-US" sz="3200" b="1" dirty="0">
              <a:solidFill>
                <a:srgbClr val="3975B2"/>
              </a:solidFill>
              <a:latin typeface="幼圆" panose="02010509060101010101" pitchFamily="49" charset="-122"/>
              <a:ea typeface="幼圆" panose="02010509060101010101" pitchFamily="49" charset="-122"/>
            </a:endParaRPr>
          </a:p>
        </p:txBody>
      </p:sp>
      <p:pic>
        <p:nvPicPr>
          <p:cNvPr id="3" name="图片 2">
            <a:extLst>
              <a:ext uri="{FF2B5EF4-FFF2-40B4-BE49-F238E27FC236}">
                <a16:creationId xmlns:a16="http://schemas.microsoft.com/office/drawing/2014/main" id="{6D4DED12-D6AB-4D3A-81A7-99CE19FF848F}"/>
              </a:ext>
            </a:extLst>
          </p:cNvPr>
          <p:cNvPicPr>
            <a:picLocks noChangeAspect="1"/>
          </p:cNvPicPr>
          <p:nvPr/>
        </p:nvPicPr>
        <p:blipFill>
          <a:blip r:embed="rId4"/>
          <a:stretch>
            <a:fillRect/>
          </a:stretch>
        </p:blipFill>
        <p:spPr>
          <a:xfrm>
            <a:off x="387578" y="2179133"/>
            <a:ext cx="11416844" cy="2838915"/>
          </a:xfrm>
          <a:prstGeom prst="rect">
            <a:avLst/>
          </a:prstGeom>
        </p:spPr>
      </p:pic>
    </p:spTree>
    <p:extLst>
      <p:ext uri="{BB962C8B-B14F-4D97-AF65-F5344CB8AC3E}">
        <p14:creationId xmlns:p14="http://schemas.microsoft.com/office/powerpoint/2010/main" val="1352481842"/>
      </p:ext>
    </p:extLst>
  </p:cSld>
  <p:clrMapOvr>
    <a:masterClrMapping/>
  </p:clrMapOvr>
  <p:transition spd="slow">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3" cstate="print">
            <a:extLst>
              <a:ext uri="{28A0092B-C50C-407E-A947-70E740481C1C}">
                <a14:useLocalDpi xmlns:a14="http://schemas.microsoft.com/office/drawing/2010/main" val="0"/>
              </a:ext>
            </a:extLst>
          </a:blip>
          <a:srcRect b="11429"/>
          <a:stretch/>
        </p:blipFill>
        <p:spPr>
          <a:xfrm>
            <a:off x="315988" y="274023"/>
            <a:ext cx="924619" cy="816428"/>
          </a:xfrm>
          <a:prstGeom prst="rect">
            <a:avLst/>
          </a:prstGeom>
        </p:spPr>
      </p:pic>
      <p:sp>
        <p:nvSpPr>
          <p:cNvPr id="5" name="文本框 4"/>
          <p:cNvSpPr txBox="1"/>
          <p:nvPr/>
        </p:nvSpPr>
        <p:spPr>
          <a:xfrm>
            <a:off x="1172717" y="389942"/>
            <a:ext cx="10848298" cy="1569660"/>
          </a:xfrm>
          <a:prstGeom prst="rect">
            <a:avLst/>
          </a:prstGeom>
          <a:noFill/>
        </p:spPr>
        <p:txBody>
          <a:bodyPr wrap="square" rtlCol="0">
            <a:spAutoFit/>
          </a:bodyPr>
          <a:lstStyle/>
          <a:p>
            <a:r>
              <a:rPr lang="zh-CN" altLang="en-US" sz="3200" b="1" dirty="0">
                <a:solidFill>
                  <a:srgbClr val="3975B2"/>
                </a:solidFill>
                <a:latin typeface="幼圆" panose="02010509060101010101" pitchFamily="49" charset="-122"/>
                <a:ea typeface="幼圆" panose="02010509060101010101" pitchFamily="49" charset="-122"/>
              </a:rPr>
              <a:t>最新的确定表面的方法</a:t>
            </a:r>
            <a:endParaRPr lang="en-US" altLang="zh-CN" sz="3200" b="1" dirty="0">
              <a:solidFill>
                <a:srgbClr val="3975B2"/>
              </a:solidFill>
              <a:latin typeface="幼圆" panose="02010509060101010101" pitchFamily="49" charset="-122"/>
              <a:ea typeface="幼圆" panose="02010509060101010101" pitchFamily="49" charset="-122"/>
            </a:endParaRPr>
          </a:p>
          <a:p>
            <a:r>
              <a:rPr lang="en-US" altLang="zh-CN" sz="3200" b="1" dirty="0">
                <a:solidFill>
                  <a:srgbClr val="00B0F0"/>
                </a:solidFill>
                <a:latin typeface="幼圆" panose="02010509060101010101" pitchFamily="49" charset="-122"/>
                <a:ea typeface="幼圆" panose="02010509060101010101" pitchFamily="49" charset="-122"/>
              </a:rPr>
              <a:t>Boundary Detection in Particle-based Fluids</a:t>
            </a:r>
            <a:r>
              <a:rPr lang="zh-CN" altLang="en-US" sz="3200" b="1" dirty="0">
                <a:solidFill>
                  <a:srgbClr val="00B0F0"/>
                </a:solidFill>
                <a:latin typeface="幼圆" panose="02010509060101010101" pitchFamily="49" charset="-122"/>
                <a:ea typeface="幼圆" panose="02010509060101010101" pitchFamily="49" charset="-122"/>
              </a:rPr>
              <a:t>（</a:t>
            </a:r>
            <a:r>
              <a:rPr lang="en-US" altLang="zh-CN" sz="3200" b="1" dirty="0">
                <a:solidFill>
                  <a:srgbClr val="00B0F0"/>
                </a:solidFill>
                <a:latin typeface="幼圆" panose="02010509060101010101" pitchFamily="49" charset="-122"/>
                <a:ea typeface="幼圆" panose="02010509060101010101" pitchFamily="49" charset="-122"/>
              </a:rPr>
              <a:t>2016</a:t>
            </a:r>
            <a:r>
              <a:rPr lang="zh-CN" altLang="en-US" sz="3200" b="1" dirty="0">
                <a:solidFill>
                  <a:srgbClr val="00B0F0"/>
                </a:solidFill>
                <a:latin typeface="幼圆" panose="02010509060101010101" pitchFamily="49" charset="-122"/>
                <a:ea typeface="幼圆" panose="02010509060101010101" pitchFamily="49" charset="-122"/>
              </a:rPr>
              <a:t>）</a:t>
            </a:r>
            <a:endParaRPr lang="en-US" altLang="zh-CN" sz="3200" b="1" dirty="0">
              <a:solidFill>
                <a:srgbClr val="00B0F0"/>
              </a:solidFill>
              <a:latin typeface="幼圆" panose="02010509060101010101" pitchFamily="49" charset="-122"/>
              <a:ea typeface="幼圆" panose="02010509060101010101" pitchFamily="49" charset="-122"/>
            </a:endParaRPr>
          </a:p>
          <a:p>
            <a:endParaRPr lang="zh-CN" altLang="en-US" sz="3200" b="1" dirty="0">
              <a:solidFill>
                <a:srgbClr val="3975B2"/>
              </a:solidFill>
              <a:latin typeface="幼圆" panose="02010509060101010101" pitchFamily="49" charset="-122"/>
              <a:ea typeface="幼圆" panose="02010509060101010101" pitchFamily="49" charset="-122"/>
            </a:endParaRPr>
          </a:p>
        </p:txBody>
      </p:sp>
      <p:sp>
        <p:nvSpPr>
          <p:cNvPr id="2" name="文本框 1">
            <a:extLst>
              <a:ext uri="{FF2B5EF4-FFF2-40B4-BE49-F238E27FC236}">
                <a16:creationId xmlns:a16="http://schemas.microsoft.com/office/drawing/2014/main" id="{F399C31F-E247-4C8F-98F7-975A41F1F006}"/>
              </a:ext>
            </a:extLst>
          </p:cNvPr>
          <p:cNvSpPr txBox="1"/>
          <p:nvPr/>
        </p:nvSpPr>
        <p:spPr>
          <a:xfrm>
            <a:off x="1646663" y="2701166"/>
            <a:ext cx="8898674" cy="2062103"/>
          </a:xfrm>
          <a:prstGeom prst="rect">
            <a:avLst/>
          </a:prstGeom>
          <a:noFill/>
        </p:spPr>
        <p:txBody>
          <a:bodyPr wrap="square" rtlCol="0">
            <a:spAutoFit/>
          </a:bodyPr>
          <a:lstStyle/>
          <a:p>
            <a:r>
              <a:rPr lang="zh-CN" altLang="en-US" sz="3200" dirty="0"/>
              <a:t>一个想法：</a:t>
            </a:r>
            <a:endParaRPr lang="en-US" altLang="zh-CN" sz="3200" dirty="0"/>
          </a:p>
          <a:p>
            <a:r>
              <a:rPr lang="zh-CN" altLang="en-US" sz="3200" dirty="0"/>
              <a:t>因为这种方法的计算量很大，能否用机器学习的方法，借用处理“点云”的类似方法，来解决确定表面的问题呢？</a:t>
            </a:r>
          </a:p>
        </p:txBody>
      </p:sp>
    </p:spTree>
    <p:extLst>
      <p:ext uri="{BB962C8B-B14F-4D97-AF65-F5344CB8AC3E}">
        <p14:creationId xmlns:p14="http://schemas.microsoft.com/office/powerpoint/2010/main" val="3797071857"/>
      </p:ext>
    </p:extLst>
  </p:cSld>
  <p:clrMapOvr>
    <a:masterClrMapping/>
  </p:clrMapOvr>
  <p:transition spd="slow">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3" cstate="print">
            <a:extLst>
              <a:ext uri="{28A0092B-C50C-407E-A947-70E740481C1C}">
                <a14:useLocalDpi xmlns:a14="http://schemas.microsoft.com/office/drawing/2010/main" val="0"/>
              </a:ext>
            </a:extLst>
          </a:blip>
          <a:srcRect b="11429"/>
          <a:stretch/>
        </p:blipFill>
        <p:spPr>
          <a:xfrm>
            <a:off x="315988" y="274023"/>
            <a:ext cx="924619" cy="816428"/>
          </a:xfrm>
          <a:prstGeom prst="rect">
            <a:avLst/>
          </a:prstGeom>
        </p:spPr>
      </p:pic>
      <p:pic>
        <p:nvPicPr>
          <p:cNvPr id="6" name="图片 5"/>
          <p:cNvPicPr>
            <a:picLocks noChangeAspect="1"/>
          </p:cNvPicPr>
          <p:nvPr/>
        </p:nvPicPr>
        <p:blipFill rotWithShape="1">
          <a:blip r:embed="rId4">
            <a:extLst>
              <a:ext uri="{28A0092B-C50C-407E-A947-70E740481C1C}">
                <a14:useLocalDpi xmlns:a14="http://schemas.microsoft.com/office/drawing/2010/main" val="0"/>
              </a:ext>
            </a:extLst>
          </a:blip>
          <a:srcRect b="5873"/>
          <a:stretch/>
        </p:blipFill>
        <p:spPr>
          <a:xfrm>
            <a:off x="8416294" y="811762"/>
            <a:ext cx="3775706" cy="4738611"/>
          </a:xfrm>
          <a:prstGeom prst="rect">
            <a:avLst/>
          </a:prstGeom>
        </p:spPr>
      </p:pic>
      <p:sp>
        <p:nvSpPr>
          <p:cNvPr id="8" name="文本框 7">
            <a:extLst>
              <a:ext uri="{FF2B5EF4-FFF2-40B4-BE49-F238E27FC236}">
                <a16:creationId xmlns:a16="http://schemas.microsoft.com/office/drawing/2014/main" id="{8DFAD05E-510B-4633-8520-B0A95D9D0B91}"/>
              </a:ext>
            </a:extLst>
          </p:cNvPr>
          <p:cNvSpPr txBox="1"/>
          <p:nvPr/>
        </p:nvSpPr>
        <p:spPr>
          <a:xfrm>
            <a:off x="1240607" y="389850"/>
            <a:ext cx="4716356" cy="584775"/>
          </a:xfrm>
          <a:prstGeom prst="rect">
            <a:avLst/>
          </a:prstGeom>
          <a:noFill/>
        </p:spPr>
        <p:txBody>
          <a:bodyPr wrap="none" rtlCol="0">
            <a:spAutoFit/>
          </a:bodyPr>
          <a:lstStyle/>
          <a:p>
            <a:r>
              <a:rPr lang="zh-CN" altLang="en-US" sz="3200" b="1" dirty="0">
                <a:solidFill>
                  <a:srgbClr val="3975B2"/>
                </a:solidFill>
                <a:latin typeface="幼圆" panose="02010509060101010101" pitchFamily="49" charset="-122"/>
                <a:ea typeface="幼圆" panose="02010509060101010101" pitchFamily="49" charset="-122"/>
              </a:rPr>
              <a:t>计算机图形学的基本流程</a:t>
            </a:r>
          </a:p>
        </p:txBody>
      </p:sp>
      <p:sp>
        <p:nvSpPr>
          <p:cNvPr id="3" name="文本框 2">
            <a:extLst>
              <a:ext uri="{FF2B5EF4-FFF2-40B4-BE49-F238E27FC236}">
                <a16:creationId xmlns:a16="http://schemas.microsoft.com/office/drawing/2014/main" id="{A305BF14-34A4-4B28-80FD-D2632D7C5829}"/>
              </a:ext>
            </a:extLst>
          </p:cNvPr>
          <p:cNvSpPr txBox="1"/>
          <p:nvPr/>
        </p:nvSpPr>
        <p:spPr>
          <a:xfrm>
            <a:off x="1159779" y="2290594"/>
            <a:ext cx="7175687" cy="400110"/>
          </a:xfrm>
          <a:prstGeom prst="rect">
            <a:avLst/>
          </a:prstGeom>
          <a:noFill/>
        </p:spPr>
        <p:txBody>
          <a:bodyPr wrap="square" rtlCol="0">
            <a:spAutoFit/>
          </a:bodyPr>
          <a:lstStyle/>
          <a:p>
            <a:pPr marL="342900" indent="-342900">
              <a:buFont typeface="+mj-lt"/>
              <a:buAutoNum type="arabicPeriod"/>
            </a:pPr>
            <a:r>
              <a:rPr lang="zh-CN" altLang="en-US" sz="2000" b="1" dirty="0">
                <a:solidFill>
                  <a:srgbClr val="FF0000"/>
                </a:solidFill>
              </a:rPr>
              <a:t>几何造型</a:t>
            </a:r>
          </a:p>
        </p:txBody>
      </p:sp>
      <p:sp>
        <p:nvSpPr>
          <p:cNvPr id="5" name="左大括号 4">
            <a:extLst>
              <a:ext uri="{FF2B5EF4-FFF2-40B4-BE49-F238E27FC236}">
                <a16:creationId xmlns:a16="http://schemas.microsoft.com/office/drawing/2014/main" id="{2FC338F0-1266-4495-BF20-F3E4D45580DC}"/>
              </a:ext>
            </a:extLst>
          </p:cNvPr>
          <p:cNvSpPr/>
          <p:nvPr/>
        </p:nvSpPr>
        <p:spPr>
          <a:xfrm>
            <a:off x="2650329" y="1788922"/>
            <a:ext cx="438539" cy="1263711"/>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801DB7D6-5EF5-40AB-8803-11D0DAFE36D6}"/>
              </a:ext>
            </a:extLst>
          </p:cNvPr>
          <p:cNvSpPr txBox="1"/>
          <p:nvPr/>
        </p:nvSpPr>
        <p:spPr>
          <a:xfrm>
            <a:off x="3173716" y="1613708"/>
            <a:ext cx="2439322" cy="400110"/>
          </a:xfrm>
          <a:prstGeom prst="rect">
            <a:avLst/>
          </a:prstGeom>
          <a:noFill/>
        </p:spPr>
        <p:txBody>
          <a:bodyPr wrap="square" rtlCol="0">
            <a:spAutoFit/>
          </a:bodyPr>
          <a:lstStyle/>
          <a:p>
            <a:r>
              <a:rPr lang="en-US" altLang="zh-CN" sz="2000" dirty="0">
                <a:solidFill>
                  <a:srgbClr val="FF0000"/>
                </a:solidFill>
              </a:rPr>
              <a:t>1</a:t>
            </a:r>
            <a:r>
              <a:rPr lang="zh-CN" altLang="en-US" sz="2000" dirty="0">
                <a:solidFill>
                  <a:srgbClr val="FF0000"/>
                </a:solidFill>
              </a:rPr>
              <a:t>：</a:t>
            </a:r>
            <a:r>
              <a:rPr lang="zh-CN" altLang="en-US" sz="2000" b="1" dirty="0">
                <a:solidFill>
                  <a:srgbClr val="FF0000"/>
                </a:solidFill>
              </a:rPr>
              <a:t>位置（方位</a:t>
            </a:r>
            <a:r>
              <a:rPr lang="zh-CN" altLang="en-US" sz="2000" dirty="0">
                <a:solidFill>
                  <a:srgbClr val="FF0000"/>
                </a:solidFill>
              </a:rPr>
              <a:t>）</a:t>
            </a:r>
          </a:p>
        </p:txBody>
      </p:sp>
      <p:sp>
        <p:nvSpPr>
          <p:cNvPr id="10" name="文本框 9">
            <a:extLst>
              <a:ext uri="{FF2B5EF4-FFF2-40B4-BE49-F238E27FC236}">
                <a16:creationId xmlns:a16="http://schemas.microsoft.com/office/drawing/2014/main" id="{6168D827-8434-4364-A2BA-60A0B9A67EB9}"/>
              </a:ext>
            </a:extLst>
          </p:cNvPr>
          <p:cNvSpPr txBox="1"/>
          <p:nvPr/>
        </p:nvSpPr>
        <p:spPr>
          <a:xfrm>
            <a:off x="3186694" y="2811735"/>
            <a:ext cx="3121858" cy="400110"/>
          </a:xfrm>
          <a:prstGeom prst="rect">
            <a:avLst/>
          </a:prstGeom>
          <a:noFill/>
        </p:spPr>
        <p:txBody>
          <a:bodyPr wrap="square" rtlCol="0">
            <a:spAutoFit/>
          </a:bodyPr>
          <a:lstStyle/>
          <a:p>
            <a:r>
              <a:rPr lang="en-US" altLang="zh-CN" sz="2000" dirty="0">
                <a:solidFill>
                  <a:srgbClr val="00B050"/>
                </a:solidFill>
              </a:rPr>
              <a:t>2:   </a:t>
            </a:r>
            <a:r>
              <a:rPr lang="zh-CN" altLang="en-US" sz="2000" dirty="0">
                <a:solidFill>
                  <a:srgbClr val="00B050"/>
                </a:solidFill>
              </a:rPr>
              <a:t>三维构造 （表面重构</a:t>
            </a:r>
            <a:r>
              <a:rPr lang="zh-CN" altLang="en-US" sz="2000" dirty="0"/>
              <a:t>）</a:t>
            </a:r>
          </a:p>
        </p:txBody>
      </p:sp>
      <p:pic>
        <p:nvPicPr>
          <p:cNvPr id="14" name="图片 13">
            <a:extLst>
              <a:ext uri="{FF2B5EF4-FFF2-40B4-BE49-F238E27FC236}">
                <a16:creationId xmlns:a16="http://schemas.microsoft.com/office/drawing/2014/main" id="{4FD308E7-B6B2-42A5-87CF-3EDF73E8B93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78964" y="1190456"/>
            <a:ext cx="2076450" cy="2200275"/>
          </a:xfrm>
          <a:prstGeom prst="rect">
            <a:avLst/>
          </a:prstGeom>
        </p:spPr>
      </p:pic>
      <p:sp>
        <p:nvSpPr>
          <p:cNvPr id="15" name="文本框 14">
            <a:extLst>
              <a:ext uri="{FF2B5EF4-FFF2-40B4-BE49-F238E27FC236}">
                <a16:creationId xmlns:a16="http://schemas.microsoft.com/office/drawing/2014/main" id="{30DF006C-FD5F-461F-A0B0-9188FBBA4CA5}"/>
              </a:ext>
            </a:extLst>
          </p:cNvPr>
          <p:cNvSpPr txBox="1"/>
          <p:nvPr/>
        </p:nvSpPr>
        <p:spPr>
          <a:xfrm>
            <a:off x="1149458" y="3771927"/>
            <a:ext cx="5159094" cy="400110"/>
          </a:xfrm>
          <a:prstGeom prst="rect">
            <a:avLst/>
          </a:prstGeom>
          <a:noFill/>
        </p:spPr>
        <p:txBody>
          <a:bodyPr wrap="square" rtlCol="0">
            <a:spAutoFit/>
          </a:bodyPr>
          <a:lstStyle/>
          <a:p>
            <a:r>
              <a:rPr lang="en-US" altLang="zh-CN" sz="2000" dirty="0"/>
              <a:t>2.</a:t>
            </a:r>
            <a:r>
              <a:rPr lang="zh-CN" altLang="en-US" sz="2000" dirty="0"/>
              <a:t>   光照 ，材质，纹理</a:t>
            </a:r>
          </a:p>
        </p:txBody>
      </p:sp>
      <p:sp>
        <p:nvSpPr>
          <p:cNvPr id="16" name="文本框 15">
            <a:extLst>
              <a:ext uri="{FF2B5EF4-FFF2-40B4-BE49-F238E27FC236}">
                <a16:creationId xmlns:a16="http://schemas.microsoft.com/office/drawing/2014/main" id="{8908919B-E235-4625-9F4F-292D31B2EFB6}"/>
              </a:ext>
            </a:extLst>
          </p:cNvPr>
          <p:cNvSpPr txBox="1"/>
          <p:nvPr/>
        </p:nvSpPr>
        <p:spPr>
          <a:xfrm>
            <a:off x="1165277" y="5054228"/>
            <a:ext cx="6027575" cy="400110"/>
          </a:xfrm>
          <a:prstGeom prst="rect">
            <a:avLst/>
          </a:prstGeom>
          <a:noFill/>
        </p:spPr>
        <p:txBody>
          <a:bodyPr wrap="square" rtlCol="0">
            <a:spAutoFit/>
          </a:bodyPr>
          <a:lstStyle/>
          <a:p>
            <a:r>
              <a:rPr lang="en-US" altLang="zh-CN" sz="2000" dirty="0"/>
              <a:t>3.   </a:t>
            </a:r>
            <a:r>
              <a:rPr lang="zh-CN" altLang="en-US" sz="2000" dirty="0"/>
              <a:t>渲染（用计算机把它画出来，显示在屏幕上</a:t>
            </a:r>
            <a:r>
              <a:rPr lang="zh-CN" altLang="en-US" dirty="0"/>
              <a:t>）</a:t>
            </a:r>
          </a:p>
        </p:txBody>
      </p:sp>
      <p:pic>
        <p:nvPicPr>
          <p:cNvPr id="18" name="图片 17">
            <a:extLst>
              <a:ext uri="{FF2B5EF4-FFF2-40B4-BE49-F238E27FC236}">
                <a16:creationId xmlns:a16="http://schemas.microsoft.com/office/drawing/2014/main" id="{51F291ED-E55A-4091-8B24-D6117B2A78C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84777" y="4437711"/>
            <a:ext cx="2604763" cy="1633144"/>
          </a:xfrm>
          <a:prstGeom prst="rect">
            <a:avLst/>
          </a:prstGeom>
        </p:spPr>
      </p:pic>
    </p:spTree>
    <p:extLst>
      <p:ext uri="{BB962C8B-B14F-4D97-AF65-F5344CB8AC3E}">
        <p14:creationId xmlns:p14="http://schemas.microsoft.com/office/powerpoint/2010/main" val="3726072365"/>
      </p:ext>
    </p:extLst>
  </p:cSld>
  <p:clrMapOvr>
    <a:masterClrMapping/>
  </p:clrMapOvr>
  <p:transition spd="slow">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5" cstate="print">
            <a:extLst>
              <a:ext uri="{28A0092B-C50C-407E-A947-70E740481C1C}">
                <a14:useLocalDpi xmlns:a14="http://schemas.microsoft.com/office/drawing/2010/main" val="0"/>
              </a:ext>
            </a:extLst>
          </a:blip>
          <a:srcRect b="11429"/>
          <a:stretch/>
        </p:blipFill>
        <p:spPr>
          <a:xfrm>
            <a:off x="315988" y="274023"/>
            <a:ext cx="924619" cy="816428"/>
          </a:xfrm>
          <a:prstGeom prst="rect">
            <a:avLst/>
          </a:prstGeom>
        </p:spPr>
      </p:pic>
      <p:sp>
        <p:nvSpPr>
          <p:cNvPr id="6" name="文本框 5">
            <a:extLst>
              <a:ext uri="{FF2B5EF4-FFF2-40B4-BE49-F238E27FC236}">
                <a16:creationId xmlns:a16="http://schemas.microsoft.com/office/drawing/2014/main" id="{B1B4609F-A014-40F6-BEF7-751238F3DF9B}"/>
              </a:ext>
            </a:extLst>
          </p:cNvPr>
          <p:cNvSpPr txBox="1"/>
          <p:nvPr/>
        </p:nvSpPr>
        <p:spPr>
          <a:xfrm>
            <a:off x="1240607" y="389850"/>
            <a:ext cx="7614585" cy="584775"/>
          </a:xfrm>
          <a:prstGeom prst="rect">
            <a:avLst/>
          </a:prstGeom>
          <a:noFill/>
        </p:spPr>
        <p:txBody>
          <a:bodyPr wrap="none" rtlCol="0">
            <a:spAutoFit/>
          </a:bodyPr>
          <a:lstStyle/>
          <a:p>
            <a:r>
              <a:rPr lang="zh-CN" altLang="en-US" sz="3200" b="1" dirty="0">
                <a:solidFill>
                  <a:srgbClr val="FF0000"/>
                </a:solidFill>
                <a:latin typeface="幼圆" panose="02010509060101010101" pitchFamily="49" charset="-122"/>
                <a:ea typeface="幼圆" panose="02010509060101010101" pitchFamily="49" charset="-122"/>
              </a:rPr>
              <a:t>梯度：马兰戈尼效应</a:t>
            </a:r>
            <a:r>
              <a:rPr lang="en-US" altLang="zh-CN" sz="3200" b="1" dirty="0">
                <a:solidFill>
                  <a:srgbClr val="FF0000"/>
                </a:solidFill>
                <a:latin typeface="幼圆" panose="02010509060101010101" pitchFamily="49" charset="-122"/>
                <a:ea typeface="幼圆" panose="02010509060101010101" pitchFamily="49" charset="-122"/>
              </a:rPr>
              <a:t>(Marangoni effect)</a:t>
            </a:r>
            <a:endParaRPr lang="zh-CN" altLang="en-US" sz="3200" b="1" dirty="0">
              <a:solidFill>
                <a:srgbClr val="FF0000"/>
              </a:solidFill>
              <a:latin typeface="幼圆" panose="02010509060101010101" pitchFamily="49" charset="-122"/>
              <a:ea typeface="幼圆" panose="02010509060101010101" pitchFamily="49" charset="-122"/>
            </a:endParaRPr>
          </a:p>
        </p:txBody>
      </p:sp>
      <p:pic>
        <p:nvPicPr>
          <p:cNvPr id="3" name="MAIHAJ4U9_7(0)">
            <a:hlinkClick r:id="" action="ppaction://media"/>
            <a:extLst>
              <a:ext uri="{FF2B5EF4-FFF2-40B4-BE49-F238E27FC236}">
                <a16:creationId xmlns:a16="http://schemas.microsoft.com/office/drawing/2014/main" id="{87214944-476C-49B8-AA55-5C48AD2F47FA}"/>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2879725" y="1090451"/>
            <a:ext cx="6799534" cy="5099651"/>
          </a:xfrm>
          <a:prstGeom prst="rect">
            <a:avLst/>
          </a:prstGeom>
        </p:spPr>
      </p:pic>
    </p:spTree>
    <p:extLst>
      <p:ext uri="{BB962C8B-B14F-4D97-AF65-F5344CB8AC3E}">
        <p14:creationId xmlns:p14="http://schemas.microsoft.com/office/powerpoint/2010/main" val="2610902223"/>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72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3" cstate="print">
            <a:extLst>
              <a:ext uri="{28A0092B-C50C-407E-A947-70E740481C1C}">
                <a14:useLocalDpi xmlns:a14="http://schemas.microsoft.com/office/drawing/2010/main" val="0"/>
              </a:ext>
            </a:extLst>
          </a:blip>
          <a:srcRect b="11429"/>
          <a:stretch/>
        </p:blipFill>
        <p:spPr>
          <a:xfrm>
            <a:off x="315988" y="274023"/>
            <a:ext cx="924619" cy="816428"/>
          </a:xfrm>
          <a:prstGeom prst="rect">
            <a:avLst/>
          </a:prstGeom>
        </p:spPr>
      </p:pic>
      <p:sp>
        <p:nvSpPr>
          <p:cNvPr id="6" name="文本框 5">
            <a:extLst>
              <a:ext uri="{FF2B5EF4-FFF2-40B4-BE49-F238E27FC236}">
                <a16:creationId xmlns:a16="http://schemas.microsoft.com/office/drawing/2014/main" id="{B1B4609F-A014-40F6-BEF7-751238F3DF9B}"/>
              </a:ext>
            </a:extLst>
          </p:cNvPr>
          <p:cNvSpPr txBox="1"/>
          <p:nvPr/>
        </p:nvSpPr>
        <p:spPr>
          <a:xfrm>
            <a:off x="1240607" y="389850"/>
            <a:ext cx="7614585" cy="584775"/>
          </a:xfrm>
          <a:prstGeom prst="rect">
            <a:avLst/>
          </a:prstGeom>
          <a:noFill/>
        </p:spPr>
        <p:txBody>
          <a:bodyPr wrap="none" rtlCol="0">
            <a:spAutoFit/>
          </a:bodyPr>
          <a:lstStyle/>
          <a:p>
            <a:r>
              <a:rPr lang="zh-CN" altLang="en-US" sz="3200" b="1" dirty="0">
                <a:solidFill>
                  <a:srgbClr val="FF0000"/>
                </a:solidFill>
                <a:latin typeface="幼圆" panose="02010509060101010101" pitchFamily="49" charset="-122"/>
                <a:ea typeface="幼圆" panose="02010509060101010101" pitchFamily="49" charset="-122"/>
              </a:rPr>
              <a:t>梯度：马兰戈尼效应</a:t>
            </a:r>
            <a:r>
              <a:rPr lang="en-US" altLang="zh-CN" sz="3200" b="1" dirty="0">
                <a:solidFill>
                  <a:srgbClr val="FF0000"/>
                </a:solidFill>
                <a:latin typeface="幼圆" panose="02010509060101010101" pitchFamily="49" charset="-122"/>
                <a:ea typeface="幼圆" panose="02010509060101010101" pitchFamily="49" charset="-122"/>
              </a:rPr>
              <a:t>(Marangoni effect)</a:t>
            </a:r>
            <a:endParaRPr lang="zh-CN" altLang="en-US" sz="3200" b="1" dirty="0">
              <a:solidFill>
                <a:srgbClr val="FF0000"/>
              </a:solidFill>
              <a:latin typeface="幼圆" panose="02010509060101010101" pitchFamily="49" charset="-122"/>
              <a:ea typeface="幼圆" panose="02010509060101010101" pitchFamily="49" charset="-122"/>
            </a:endParaRPr>
          </a:p>
        </p:txBody>
      </p:sp>
    </p:spTree>
    <p:extLst>
      <p:ext uri="{BB962C8B-B14F-4D97-AF65-F5344CB8AC3E}">
        <p14:creationId xmlns:p14="http://schemas.microsoft.com/office/powerpoint/2010/main" val="2486536929"/>
      </p:ext>
    </p:extLst>
  </p:cSld>
  <p:clrMapOvr>
    <a:masterClrMapping/>
  </p:clrMapOvr>
  <p:transition spd="slow">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3" cstate="print">
            <a:extLst>
              <a:ext uri="{28A0092B-C50C-407E-A947-70E740481C1C}">
                <a14:useLocalDpi xmlns:a14="http://schemas.microsoft.com/office/drawing/2010/main" val="0"/>
              </a:ext>
            </a:extLst>
          </a:blip>
          <a:srcRect b="11429"/>
          <a:stretch/>
        </p:blipFill>
        <p:spPr>
          <a:xfrm>
            <a:off x="315988" y="274023"/>
            <a:ext cx="924619" cy="816428"/>
          </a:xfrm>
          <a:prstGeom prst="rect">
            <a:avLst/>
          </a:prstGeom>
        </p:spPr>
      </p:pic>
      <p:sp>
        <p:nvSpPr>
          <p:cNvPr id="6" name="文本框 5">
            <a:extLst>
              <a:ext uri="{FF2B5EF4-FFF2-40B4-BE49-F238E27FC236}">
                <a16:creationId xmlns:a16="http://schemas.microsoft.com/office/drawing/2014/main" id="{B1B4609F-A014-40F6-BEF7-751238F3DF9B}"/>
              </a:ext>
            </a:extLst>
          </p:cNvPr>
          <p:cNvSpPr txBox="1"/>
          <p:nvPr/>
        </p:nvSpPr>
        <p:spPr>
          <a:xfrm>
            <a:off x="1240607" y="389850"/>
            <a:ext cx="7614585" cy="584775"/>
          </a:xfrm>
          <a:prstGeom prst="rect">
            <a:avLst/>
          </a:prstGeom>
          <a:noFill/>
        </p:spPr>
        <p:txBody>
          <a:bodyPr wrap="none" rtlCol="0">
            <a:spAutoFit/>
          </a:bodyPr>
          <a:lstStyle/>
          <a:p>
            <a:r>
              <a:rPr lang="zh-CN" altLang="en-US" sz="3200" b="1" dirty="0">
                <a:solidFill>
                  <a:srgbClr val="FF0000"/>
                </a:solidFill>
                <a:latin typeface="幼圆" panose="02010509060101010101" pitchFamily="49" charset="-122"/>
                <a:ea typeface="幼圆" panose="02010509060101010101" pitchFamily="49" charset="-122"/>
              </a:rPr>
              <a:t>梯度：马兰戈尼效应</a:t>
            </a:r>
            <a:r>
              <a:rPr lang="en-US" altLang="zh-CN" sz="3200" b="1" dirty="0">
                <a:solidFill>
                  <a:srgbClr val="FF0000"/>
                </a:solidFill>
                <a:latin typeface="幼圆" panose="02010509060101010101" pitchFamily="49" charset="-122"/>
                <a:ea typeface="幼圆" panose="02010509060101010101" pitchFamily="49" charset="-122"/>
              </a:rPr>
              <a:t>(Marangoni effect)</a:t>
            </a:r>
            <a:endParaRPr lang="zh-CN" altLang="en-US" sz="3200" b="1" dirty="0">
              <a:solidFill>
                <a:srgbClr val="FF0000"/>
              </a:solidFill>
              <a:latin typeface="幼圆" panose="02010509060101010101" pitchFamily="49" charset="-122"/>
              <a:ea typeface="幼圆" panose="02010509060101010101" pitchFamily="49" charset="-122"/>
            </a:endParaRPr>
          </a:p>
        </p:txBody>
      </p:sp>
      <p:pic>
        <p:nvPicPr>
          <p:cNvPr id="3" name="图片 2">
            <a:extLst>
              <a:ext uri="{FF2B5EF4-FFF2-40B4-BE49-F238E27FC236}">
                <a16:creationId xmlns:a16="http://schemas.microsoft.com/office/drawing/2014/main" id="{43B0AE05-3F3A-4A74-A1C1-70834C5C397F}"/>
              </a:ext>
            </a:extLst>
          </p:cNvPr>
          <p:cNvPicPr>
            <a:picLocks noChangeAspect="1"/>
          </p:cNvPicPr>
          <p:nvPr/>
        </p:nvPicPr>
        <p:blipFill>
          <a:blip r:embed="rId4"/>
          <a:stretch>
            <a:fillRect/>
          </a:stretch>
        </p:blipFill>
        <p:spPr>
          <a:xfrm>
            <a:off x="2741269" y="1195039"/>
            <a:ext cx="6709462" cy="4748561"/>
          </a:xfrm>
          <a:prstGeom prst="rect">
            <a:avLst/>
          </a:prstGeom>
        </p:spPr>
      </p:pic>
    </p:spTree>
    <p:extLst>
      <p:ext uri="{BB962C8B-B14F-4D97-AF65-F5344CB8AC3E}">
        <p14:creationId xmlns:p14="http://schemas.microsoft.com/office/powerpoint/2010/main" val="1899521919"/>
      </p:ext>
    </p:extLst>
  </p:cSld>
  <p:clrMapOvr>
    <a:masterClrMapping/>
  </p:clrMapOvr>
  <p:transition spd="slow">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3" cstate="print">
            <a:extLst>
              <a:ext uri="{28A0092B-C50C-407E-A947-70E740481C1C}">
                <a14:useLocalDpi xmlns:a14="http://schemas.microsoft.com/office/drawing/2010/main" val="0"/>
              </a:ext>
            </a:extLst>
          </a:blip>
          <a:srcRect b="11429"/>
          <a:stretch/>
        </p:blipFill>
        <p:spPr>
          <a:xfrm>
            <a:off x="315988" y="274023"/>
            <a:ext cx="924619" cy="816428"/>
          </a:xfrm>
          <a:prstGeom prst="rect">
            <a:avLst/>
          </a:prstGeom>
        </p:spPr>
      </p:pic>
      <p:sp>
        <p:nvSpPr>
          <p:cNvPr id="6" name="文本框 5">
            <a:extLst>
              <a:ext uri="{FF2B5EF4-FFF2-40B4-BE49-F238E27FC236}">
                <a16:creationId xmlns:a16="http://schemas.microsoft.com/office/drawing/2014/main" id="{B1B4609F-A014-40F6-BEF7-751238F3DF9B}"/>
              </a:ext>
            </a:extLst>
          </p:cNvPr>
          <p:cNvSpPr txBox="1"/>
          <p:nvPr/>
        </p:nvSpPr>
        <p:spPr>
          <a:xfrm>
            <a:off x="1240607" y="389850"/>
            <a:ext cx="7614585" cy="584775"/>
          </a:xfrm>
          <a:prstGeom prst="rect">
            <a:avLst/>
          </a:prstGeom>
          <a:noFill/>
        </p:spPr>
        <p:txBody>
          <a:bodyPr wrap="none" rtlCol="0">
            <a:spAutoFit/>
          </a:bodyPr>
          <a:lstStyle/>
          <a:p>
            <a:r>
              <a:rPr lang="zh-CN" altLang="en-US" sz="3200" b="1" dirty="0">
                <a:solidFill>
                  <a:srgbClr val="FF0000"/>
                </a:solidFill>
                <a:latin typeface="幼圆" panose="02010509060101010101" pitchFamily="49" charset="-122"/>
                <a:ea typeface="幼圆" panose="02010509060101010101" pitchFamily="49" charset="-122"/>
              </a:rPr>
              <a:t>梯度：马兰戈尼效应</a:t>
            </a:r>
            <a:r>
              <a:rPr lang="en-US" altLang="zh-CN" sz="3200" b="1" dirty="0">
                <a:solidFill>
                  <a:srgbClr val="FF0000"/>
                </a:solidFill>
                <a:latin typeface="幼圆" panose="02010509060101010101" pitchFamily="49" charset="-122"/>
                <a:ea typeface="幼圆" panose="02010509060101010101" pitchFamily="49" charset="-122"/>
              </a:rPr>
              <a:t>(Marangoni effect)</a:t>
            </a:r>
            <a:endParaRPr lang="zh-CN" altLang="en-US" sz="3200" b="1" dirty="0">
              <a:solidFill>
                <a:srgbClr val="FF0000"/>
              </a:solidFill>
              <a:latin typeface="幼圆" panose="02010509060101010101" pitchFamily="49" charset="-122"/>
              <a:ea typeface="幼圆" panose="02010509060101010101" pitchFamily="49" charset="-122"/>
            </a:endParaRPr>
          </a:p>
        </p:txBody>
      </p:sp>
      <p:pic>
        <p:nvPicPr>
          <p:cNvPr id="5" name="图片 4">
            <a:extLst>
              <a:ext uri="{FF2B5EF4-FFF2-40B4-BE49-F238E27FC236}">
                <a16:creationId xmlns:a16="http://schemas.microsoft.com/office/drawing/2014/main" id="{B8B75944-A23B-4D24-ADA6-D893163C3BD5}"/>
              </a:ext>
            </a:extLst>
          </p:cNvPr>
          <p:cNvPicPr>
            <a:picLocks noChangeAspect="1"/>
          </p:cNvPicPr>
          <p:nvPr/>
        </p:nvPicPr>
        <p:blipFill>
          <a:blip r:embed="rId4"/>
          <a:stretch>
            <a:fillRect/>
          </a:stretch>
        </p:blipFill>
        <p:spPr>
          <a:xfrm>
            <a:off x="1757362" y="1090451"/>
            <a:ext cx="8677275" cy="1857375"/>
          </a:xfrm>
          <a:prstGeom prst="rect">
            <a:avLst/>
          </a:prstGeom>
        </p:spPr>
      </p:pic>
      <p:pic>
        <p:nvPicPr>
          <p:cNvPr id="7" name="图片 6">
            <a:extLst>
              <a:ext uri="{FF2B5EF4-FFF2-40B4-BE49-F238E27FC236}">
                <a16:creationId xmlns:a16="http://schemas.microsoft.com/office/drawing/2014/main" id="{E9AD0184-E623-4808-9974-0AA9F730D898}"/>
              </a:ext>
            </a:extLst>
          </p:cNvPr>
          <p:cNvPicPr>
            <a:picLocks noChangeAspect="1"/>
          </p:cNvPicPr>
          <p:nvPr/>
        </p:nvPicPr>
        <p:blipFill>
          <a:blip r:embed="rId5"/>
          <a:stretch>
            <a:fillRect/>
          </a:stretch>
        </p:blipFill>
        <p:spPr>
          <a:xfrm>
            <a:off x="4154626" y="3110854"/>
            <a:ext cx="2718243" cy="865937"/>
          </a:xfrm>
          <a:prstGeom prst="rect">
            <a:avLst/>
          </a:prstGeom>
        </p:spPr>
      </p:pic>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B29375DE-243C-489F-9AAF-7EDA48D50E6F}"/>
                  </a:ext>
                </a:extLst>
              </p:cNvPr>
              <p:cNvSpPr txBox="1"/>
              <p:nvPr/>
            </p:nvSpPr>
            <p:spPr>
              <a:xfrm>
                <a:off x="1390184" y="4164554"/>
                <a:ext cx="9411629" cy="1846659"/>
              </a:xfrm>
              <a:prstGeom prst="rect">
                <a:avLst/>
              </a:prstGeom>
              <a:noFill/>
            </p:spPr>
            <p:txBody>
              <a:bodyPr wrap="square" rtlCol="0">
                <a:spAutoFit/>
              </a:bodyPr>
              <a:lstStyle/>
              <a:p>
                <a14:m>
                  <m:oMath xmlns:m="http://schemas.openxmlformats.org/officeDocument/2006/math">
                    <m:r>
                      <m:rPr>
                        <m:sty m:val="p"/>
                      </m:rPr>
                      <a:rPr lang="en-US" altLang="zh-CN" sz="2400" i="1" smtClean="0">
                        <a:latin typeface="Cambria Math" panose="02040503050406030204" pitchFamily="18" charset="0"/>
                        <a:ea typeface="Cambria Math" panose="02040503050406030204" pitchFamily="18" charset="0"/>
                      </a:rPr>
                      <m:t>∇</m:t>
                    </m:r>
                    <m:r>
                      <a:rPr lang="zh-CN" altLang="en-US" sz="2400" i="1" smtClean="0">
                        <a:latin typeface="Cambria Math" panose="02040503050406030204" pitchFamily="18" charset="0"/>
                        <a:ea typeface="Cambria Math" panose="02040503050406030204" pitchFamily="18" charset="0"/>
                      </a:rPr>
                      <m:t>𝜎</m:t>
                    </m:r>
                  </m:oMath>
                </a14:m>
                <a:r>
                  <a:rPr lang="en-US" altLang="zh-CN" sz="2400" dirty="0"/>
                  <a:t>is the surface gradient. The second term in (3) acts tangentially to the interface, forcing fluid from regions of low surface tension to higher surface tension. In this work, surface tension is assumed constant throughout the fluid and the </a:t>
                </a:r>
                <a:r>
                  <a:rPr lang="en-US" altLang="zh-CN" sz="2400" dirty="0">
                    <a:solidFill>
                      <a:srgbClr val="FF0000"/>
                    </a:solidFill>
                  </a:rPr>
                  <a:t>surface gradient term is neglected.</a:t>
                </a:r>
              </a:p>
              <a:p>
                <a:endParaRPr lang="zh-CN" altLang="en-US" dirty="0"/>
              </a:p>
            </p:txBody>
          </p:sp>
        </mc:Choice>
        <mc:Fallback xmlns="">
          <p:sp>
            <p:nvSpPr>
              <p:cNvPr id="8" name="文本框 7">
                <a:extLst>
                  <a:ext uri="{FF2B5EF4-FFF2-40B4-BE49-F238E27FC236}">
                    <a16:creationId xmlns:a16="http://schemas.microsoft.com/office/drawing/2014/main" id="{B29375DE-243C-489F-9AAF-7EDA48D50E6F}"/>
                  </a:ext>
                </a:extLst>
              </p:cNvPr>
              <p:cNvSpPr txBox="1">
                <a:spLocks noRot="1" noChangeAspect="1" noMove="1" noResize="1" noEditPoints="1" noAdjustHandles="1" noChangeArrowheads="1" noChangeShapeType="1" noTextEdit="1"/>
              </p:cNvSpPr>
              <p:nvPr/>
            </p:nvSpPr>
            <p:spPr>
              <a:xfrm>
                <a:off x="1390184" y="4164554"/>
                <a:ext cx="9411629" cy="1846659"/>
              </a:xfrm>
              <a:prstGeom prst="rect">
                <a:avLst/>
              </a:prstGeom>
              <a:blipFill>
                <a:blip r:embed="rId6"/>
                <a:stretch>
                  <a:fillRect l="-972" t="-2640"/>
                </a:stretch>
              </a:blipFill>
            </p:spPr>
            <p:txBody>
              <a:bodyPr/>
              <a:lstStyle/>
              <a:p>
                <a:r>
                  <a:rPr lang="zh-CN" altLang="en-US">
                    <a:noFill/>
                  </a:rPr>
                  <a:t> </a:t>
                </a:r>
              </a:p>
            </p:txBody>
          </p:sp>
        </mc:Fallback>
      </mc:AlternateContent>
      <p:sp>
        <p:nvSpPr>
          <p:cNvPr id="2" name="椭圆 1">
            <a:extLst>
              <a:ext uri="{FF2B5EF4-FFF2-40B4-BE49-F238E27FC236}">
                <a16:creationId xmlns:a16="http://schemas.microsoft.com/office/drawing/2014/main" id="{E0E2171F-8B2F-4188-BC89-812A6AD70379}"/>
              </a:ext>
            </a:extLst>
          </p:cNvPr>
          <p:cNvSpPr/>
          <p:nvPr/>
        </p:nvSpPr>
        <p:spPr>
          <a:xfrm>
            <a:off x="5910147" y="3305119"/>
            <a:ext cx="546410" cy="502141"/>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Tree>
    <p:extLst>
      <p:ext uri="{BB962C8B-B14F-4D97-AF65-F5344CB8AC3E}">
        <p14:creationId xmlns:p14="http://schemas.microsoft.com/office/powerpoint/2010/main" val="879978818"/>
      </p:ext>
    </p:extLst>
  </p:cSld>
  <p:clrMapOvr>
    <a:masterClrMapping/>
  </p:clrMapOvr>
  <p:transition spd="slow">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3" cstate="print">
            <a:extLst>
              <a:ext uri="{28A0092B-C50C-407E-A947-70E740481C1C}">
                <a14:useLocalDpi xmlns:a14="http://schemas.microsoft.com/office/drawing/2010/main" val="0"/>
              </a:ext>
            </a:extLst>
          </a:blip>
          <a:srcRect b="11429"/>
          <a:stretch/>
        </p:blipFill>
        <p:spPr>
          <a:xfrm>
            <a:off x="315988" y="274023"/>
            <a:ext cx="924619" cy="816428"/>
          </a:xfrm>
          <a:prstGeom prst="rect">
            <a:avLst/>
          </a:prstGeom>
        </p:spPr>
      </p:pic>
      <p:sp>
        <p:nvSpPr>
          <p:cNvPr id="6" name="文本框 5">
            <a:extLst>
              <a:ext uri="{FF2B5EF4-FFF2-40B4-BE49-F238E27FC236}">
                <a16:creationId xmlns:a16="http://schemas.microsoft.com/office/drawing/2014/main" id="{B1B4609F-A014-40F6-BEF7-751238F3DF9B}"/>
              </a:ext>
            </a:extLst>
          </p:cNvPr>
          <p:cNvSpPr txBox="1"/>
          <p:nvPr/>
        </p:nvSpPr>
        <p:spPr>
          <a:xfrm>
            <a:off x="1240607" y="389850"/>
            <a:ext cx="7614585" cy="584775"/>
          </a:xfrm>
          <a:prstGeom prst="rect">
            <a:avLst/>
          </a:prstGeom>
          <a:noFill/>
        </p:spPr>
        <p:txBody>
          <a:bodyPr wrap="none" rtlCol="0">
            <a:spAutoFit/>
          </a:bodyPr>
          <a:lstStyle/>
          <a:p>
            <a:r>
              <a:rPr lang="zh-CN" altLang="en-US" sz="3200" b="1" dirty="0">
                <a:solidFill>
                  <a:srgbClr val="FF0000"/>
                </a:solidFill>
                <a:latin typeface="幼圆" panose="02010509060101010101" pitchFamily="49" charset="-122"/>
                <a:ea typeface="幼圆" panose="02010509060101010101" pitchFamily="49" charset="-122"/>
              </a:rPr>
              <a:t>梯度：马兰戈尼效应</a:t>
            </a:r>
            <a:r>
              <a:rPr lang="en-US" altLang="zh-CN" sz="3200" b="1" dirty="0">
                <a:solidFill>
                  <a:srgbClr val="FF0000"/>
                </a:solidFill>
                <a:latin typeface="幼圆" panose="02010509060101010101" pitchFamily="49" charset="-122"/>
                <a:ea typeface="幼圆" panose="02010509060101010101" pitchFamily="49" charset="-122"/>
              </a:rPr>
              <a:t>(Marangoni effect)</a:t>
            </a:r>
            <a:endParaRPr lang="zh-CN" altLang="en-US" sz="3200" b="1" dirty="0">
              <a:solidFill>
                <a:srgbClr val="FF0000"/>
              </a:solidFill>
              <a:latin typeface="幼圆" panose="02010509060101010101" pitchFamily="49" charset="-122"/>
              <a:ea typeface="幼圆" panose="02010509060101010101" pitchFamily="49" charset="-122"/>
            </a:endParaRPr>
          </a:p>
        </p:txBody>
      </p:sp>
      <p:pic>
        <p:nvPicPr>
          <p:cNvPr id="3" name="图片 2">
            <a:extLst>
              <a:ext uri="{FF2B5EF4-FFF2-40B4-BE49-F238E27FC236}">
                <a16:creationId xmlns:a16="http://schemas.microsoft.com/office/drawing/2014/main" id="{40C7D343-0717-452B-8766-9868987C130A}"/>
              </a:ext>
            </a:extLst>
          </p:cNvPr>
          <p:cNvPicPr>
            <a:picLocks noChangeAspect="1"/>
          </p:cNvPicPr>
          <p:nvPr/>
        </p:nvPicPr>
        <p:blipFill>
          <a:blip r:embed="rId4"/>
          <a:stretch>
            <a:fillRect/>
          </a:stretch>
        </p:blipFill>
        <p:spPr>
          <a:xfrm>
            <a:off x="344527" y="974625"/>
            <a:ext cx="11677650" cy="2266950"/>
          </a:xfrm>
          <a:prstGeom prst="rect">
            <a:avLst/>
          </a:prstGeom>
        </p:spPr>
      </p:pic>
      <p:pic>
        <p:nvPicPr>
          <p:cNvPr id="9" name="图片 8">
            <a:extLst>
              <a:ext uri="{FF2B5EF4-FFF2-40B4-BE49-F238E27FC236}">
                <a16:creationId xmlns:a16="http://schemas.microsoft.com/office/drawing/2014/main" id="{4DFE7819-4C8E-43A5-AA45-536C2E486402}"/>
              </a:ext>
            </a:extLst>
          </p:cNvPr>
          <p:cNvPicPr>
            <a:picLocks noChangeAspect="1"/>
          </p:cNvPicPr>
          <p:nvPr/>
        </p:nvPicPr>
        <p:blipFill>
          <a:blip r:embed="rId5"/>
          <a:stretch>
            <a:fillRect/>
          </a:stretch>
        </p:blipFill>
        <p:spPr>
          <a:xfrm>
            <a:off x="3380793" y="3365524"/>
            <a:ext cx="4181475" cy="771525"/>
          </a:xfrm>
          <a:prstGeom prst="rect">
            <a:avLst/>
          </a:prstGeom>
        </p:spPr>
      </p:pic>
      <p:pic>
        <p:nvPicPr>
          <p:cNvPr id="10" name="图片 9">
            <a:extLst>
              <a:ext uri="{FF2B5EF4-FFF2-40B4-BE49-F238E27FC236}">
                <a16:creationId xmlns:a16="http://schemas.microsoft.com/office/drawing/2014/main" id="{3FCE4995-67BB-41C2-AEAC-8546BC2BB964}"/>
              </a:ext>
            </a:extLst>
          </p:cNvPr>
          <p:cNvPicPr>
            <a:picLocks noChangeAspect="1"/>
          </p:cNvPicPr>
          <p:nvPr/>
        </p:nvPicPr>
        <p:blipFill>
          <a:blip r:embed="rId6"/>
          <a:stretch>
            <a:fillRect/>
          </a:stretch>
        </p:blipFill>
        <p:spPr>
          <a:xfrm>
            <a:off x="4214230" y="4260998"/>
            <a:ext cx="2514600" cy="438150"/>
          </a:xfrm>
          <a:prstGeom prst="rect">
            <a:avLst/>
          </a:prstGeom>
        </p:spPr>
      </p:pic>
      <p:pic>
        <p:nvPicPr>
          <p:cNvPr id="11" name="图片 10">
            <a:extLst>
              <a:ext uri="{FF2B5EF4-FFF2-40B4-BE49-F238E27FC236}">
                <a16:creationId xmlns:a16="http://schemas.microsoft.com/office/drawing/2014/main" id="{E8D3D471-25ED-4359-ABA3-63843AAAC479}"/>
              </a:ext>
            </a:extLst>
          </p:cNvPr>
          <p:cNvPicPr>
            <a:picLocks noChangeAspect="1"/>
          </p:cNvPicPr>
          <p:nvPr/>
        </p:nvPicPr>
        <p:blipFill>
          <a:blip r:embed="rId7"/>
          <a:stretch>
            <a:fillRect/>
          </a:stretch>
        </p:blipFill>
        <p:spPr>
          <a:xfrm>
            <a:off x="4380917" y="4904910"/>
            <a:ext cx="2181225" cy="438150"/>
          </a:xfrm>
          <a:prstGeom prst="rect">
            <a:avLst/>
          </a:prstGeom>
        </p:spPr>
      </p:pic>
      <p:pic>
        <p:nvPicPr>
          <p:cNvPr id="12" name="图片 11">
            <a:extLst>
              <a:ext uri="{FF2B5EF4-FFF2-40B4-BE49-F238E27FC236}">
                <a16:creationId xmlns:a16="http://schemas.microsoft.com/office/drawing/2014/main" id="{D03F015E-AAD3-4901-9A02-517822B6C057}"/>
              </a:ext>
            </a:extLst>
          </p:cNvPr>
          <p:cNvPicPr>
            <a:picLocks noChangeAspect="1"/>
          </p:cNvPicPr>
          <p:nvPr/>
        </p:nvPicPr>
        <p:blipFill>
          <a:blip r:embed="rId8"/>
          <a:stretch>
            <a:fillRect/>
          </a:stretch>
        </p:blipFill>
        <p:spPr>
          <a:xfrm>
            <a:off x="4353040" y="5548822"/>
            <a:ext cx="2162175" cy="438150"/>
          </a:xfrm>
          <a:prstGeom prst="rect">
            <a:avLst/>
          </a:prstGeom>
        </p:spPr>
      </p:pic>
      <p:sp>
        <p:nvSpPr>
          <p:cNvPr id="13" name="左大括号 12">
            <a:extLst>
              <a:ext uri="{FF2B5EF4-FFF2-40B4-BE49-F238E27FC236}">
                <a16:creationId xmlns:a16="http://schemas.microsoft.com/office/drawing/2014/main" id="{A45841AA-1EA2-40D4-88BA-132487207C27}"/>
              </a:ext>
            </a:extLst>
          </p:cNvPr>
          <p:cNvSpPr/>
          <p:nvPr/>
        </p:nvSpPr>
        <p:spPr>
          <a:xfrm>
            <a:off x="3858322" y="4405967"/>
            <a:ext cx="266698" cy="136193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4" name="文本框 13">
            <a:extLst>
              <a:ext uri="{FF2B5EF4-FFF2-40B4-BE49-F238E27FC236}">
                <a16:creationId xmlns:a16="http://schemas.microsoft.com/office/drawing/2014/main" id="{FDFB3469-2C7A-4558-88A5-C18403EBF276}"/>
              </a:ext>
            </a:extLst>
          </p:cNvPr>
          <p:cNvSpPr txBox="1"/>
          <p:nvPr/>
        </p:nvSpPr>
        <p:spPr>
          <a:xfrm>
            <a:off x="2091724" y="3572541"/>
            <a:ext cx="2375210" cy="461665"/>
          </a:xfrm>
          <a:prstGeom prst="rect">
            <a:avLst/>
          </a:prstGeom>
          <a:noFill/>
        </p:spPr>
        <p:txBody>
          <a:bodyPr wrap="square" rtlCol="0">
            <a:spAutoFit/>
          </a:bodyPr>
          <a:lstStyle/>
          <a:p>
            <a:r>
              <a:rPr lang="zh-CN" altLang="en-US" sz="2400" dirty="0"/>
              <a:t>热传导：</a:t>
            </a:r>
          </a:p>
        </p:txBody>
      </p:sp>
      <p:sp>
        <p:nvSpPr>
          <p:cNvPr id="15" name="文本框 14">
            <a:extLst>
              <a:ext uri="{FF2B5EF4-FFF2-40B4-BE49-F238E27FC236}">
                <a16:creationId xmlns:a16="http://schemas.microsoft.com/office/drawing/2014/main" id="{FBF5D4B6-868F-498D-937F-94091DA46D0C}"/>
              </a:ext>
            </a:extLst>
          </p:cNvPr>
          <p:cNvSpPr txBox="1"/>
          <p:nvPr/>
        </p:nvSpPr>
        <p:spPr>
          <a:xfrm>
            <a:off x="1040606" y="4875562"/>
            <a:ext cx="2783100" cy="461665"/>
          </a:xfrm>
          <a:prstGeom prst="rect">
            <a:avLst/>
          </a:prstGeom>
          <a:noFill/>
        </p:spPr>
        <p:txBody>
          <a:bodyPr wrap="square" rtlCol="0">
            <a:spAutoFit/>
          </a:bodyPr>
          <a:lstStyle/>
          <a:p>
            <a:r>
              <a:rPr lang="zh-CN" altLang="en-US" sz="2400" dirty="0"/>
              <a:t>马兰戈尼力的计算：</a:t>
            </a:r>
          </a:p>
        </p:txBody>
      </p:sp>
    </p:spTree>
    <p:extLst>
      <p:ext uri="{BB962C8B-B14F-4D97-AF65-F5344CB8AC3E}">
        <p14:creationId xmlns:p14="http://schemas.microsoft.com/office/powerpoint/2010/main" val="2800385009"/>
      </p:ext>
    </p:extLst>
  </p:cSld>
  <p:clrMapOvr>
    <a:masterClrMapping/>
  </p:clrMapOvr>
  <p:transition spd="slow">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3" cstate="print">
            <a:extLst>
              <a:ext uri="{28A0092B-C50C-407E-A947-70E740481C1C}">
                <a14:useLocalDpi xmlns:a14="http://schemas.microsoft.com/office/drawing/2010/main" val="0"/>
              </a:ext>
            </a:extLst>
          </a:blip>
          <a:srcRect b="11429"/>
          <a:stretch/>
        </p:blipFill>
        <p:spPr>
          <a:xfrm>
            <a:off x="315988" y="274023"/>
            <a:ext cx="924619" cy="816428"/>
          </a:xfrm>
          <a:prstGeom prst="rect">
            <a:avLst/>
          </a:prstGeom>
        </p:spPr>
      </p:pic>
      <p:sp>
        <p:nvSpPr>
          <p:cNvPr id="6" name="文本框 5">
            <a:extLst>
              <a:ext uri="{FF2B5EF4-FFF2-40B4-BE49-F238E27FC236}">
                <a16:creationId xmlns:a16="http://schemas.microsoft.com/office/drawing/2014/main" id="{B1B4609F-A014-40F6-BEF7-751238F3DF9B}"/>
              </a:ext>
            </a:extLst>
          </p:cNvPr>
          <p:cNvSpPr txBox="1"/>
          <p:nvPr/>
        </p:nvSpPr>
        <p:spPr>
          <a:xfrm>
            <a:off x="1240607" y="389850"/>
            <a:ext cx="7614585" cy="584775"/>
          </a:xfrm>
          <a:prstGeom prst="rect">
            <a:avLst/>
          </a:prstGeom>
          <a:noFill/>
        </p:spPr>
        <p:txBody>
          <a:bodyPr wrap="none" rtlCol="0">
            <a:spAutoFit/>
          </a:bodyPr>
          <a:lstStyle/>
          <a:p>
            <a:r>
              <a:rPr lang="zh-CN" altLang="en-US" sz="3200" b="1" dirty="0">
                <a:solidFill>
                  <a:srgbClr val="FF0000"/>
                </a:solidFill>
                <a:latin typeface="幼圆" panose="02010509060101010101" pitchFamily="49" charset="-122"/>
                <a:ea typeface="幼圆" panose="02010509060101010101" pitchFamily="49" charset="-122"/>
              </a:rPr>
              <a:t>梯度：马兰戈尼效应</a:t>
            </a:r>
            <a:r>
              <a:rPr lang="en-US" altLang="zh-CN" sz="3200" b="1" dirty="0">
                <a:solidFill>
                  <a:srgbClr val="FF0000"/>
                </a:solidFill>
                <a:latin typeface="幼圆" panose="02010509060101010101" pitchFamily="49" charset="-122"/>
                <a:ea typeface="幼圆" panose="02010509060101010101" pitchFamily="49" charset="-122"/>
              </a:rPr>
              <a:t>(Marangoni effect)</a:t>
            </a:r>
            <a:endParaRPr lang="zh-CN" altLang="en-US" sz="3200" b="1" dirty="0">
              <a:solidFill>
                <a:srgbClr val="FF0000"/>
              </a:solidFill>
              <a:latin typeface="幼圆" panose="02010509060101010101" pitchFamily="49" charset="-122"/>
              <a:ea typeface="幼圆" panose="02010509060101010101" pitchFamily="49" charset="-122"/>
            </a:endParaRPr>
          </a:p>
        </p:txBody>
      </p:sp>
      <p:sp>
        <p:nvSpPr>
          <p:cNvPr id="14" name="文本框 13">
            <a:extLst>
              <a:ext uri="{FF2B5EF4-FFF2-40B4-BE49-F238E27FC236}">
                <a16:creationId xmlns:a16="http://schemas.microsoft.com/office/drawing/2014/main" id="{FDFB3469-2C7A-4558-88A5-C18403EBF276}"/>
              </a:ext>
            </a:extLst>
          </p:cNvPr>
          <p:cNvSpPr txBox="1"/>
          <p:nvPr/>
        </p:nvSpPr>
        <p:spPr>
          <a:xfrm>
            <a:off x="1141141" y="1206019"/>
            <a:ext cx="9434399" cy="1446550"/>
          </a:xfrm>
          <a:prstGeom prst="rect">
            <a:avLst/>
          </a:prstGeom>
          <a:noFill/>
        </p:spPr>
        <p:txBody>
          <a:bodyPr wrap="square" rtlCol="0">
            <a:spAutoFit/>
          </a:bodyPr>
          <a:lstStyle/>
          <a:p>
            <a:r>
              <a:rPr lang="zh-CN" altLang="en-US" sz="3200" dirty="0"/>
              <a:t>遇到的问题和困惑：</a:t>
            </a:r>
            <a:endParaRPr lang="en-US" altLang="zh-CN" sz="3200" dirty="0"/>
          </a:p>
          <a:p>
            <a:endParaRPr lang="en-US" altLang="zh-CN" sz="3200" dirty="0"/>
          </a:p>
          <a:p>
            <a:pPr marL="342900" indent="-342900">
              <a:buFont typeface="Arial" panose="020B0604020202020204" pitchFamily="34" charset="0"/>
              <a:buChar char="•"/>
            </a:pPr>
            <a:r>
              <a:rPr lang="zh-CN" altLang="en-US" sz="2400" dirty="0"/>
              <a:t>这篇文章的传热公式是第一个适用于</a:t>
            </a:r>
            <a:r>
              <a:rPr lang="en-US" altLang="zh-CN" sz="2400" dirty="0">
                <a:solidFill>
                  <a:srgbClr val="FF0000"/>
                </a:solidFill>
              </a:rPr>
              <a:t>ISPH</a:t>
            </a:r>
            <a:r>
              <a:rPr lang="zh-CN" altLang="en-US" sz="2400" dirty="0"/>
              <a:t>的公式，作者明确的说明</a:t>
            </a:r>
          </a:p>
        </p:txBody>
      </p:sp>
      <p:pic>
        <p:nvPicPr>
          <p:cNvPr id="2" name="图片 1">
            <a:extLst>
              <a:ext uri="{FF2B5EF4-FFF2-40B4-BE49-F238E27FC236}">
                <a16:creationId xmlns:a16="http://schemas.microsoft.com/office/drawing/2014/main" id="{A38E4AA7-7235-42EE-8571-E97E79AD681E}"/>
              </a:ext>
            </a:extLst>
          </p:cNvPr>
          <p:cNvPicPr>
            <a:picLocks noChangeAspect="1"/>
          </p:cNvPicPr>
          <p:nvPr/>
        </p:nvPicPr>
        <p:blipFill>
          <a:blip r:embed="rId4"/>
          <a:stretch>
            <a:fillRect/>
          </a:stretch>
        </p:blipFill>
        <p:spPr>
          <a:xfrm>
            <a:off x="3658065" y="2768137"/>
            <a:ext cx="4400550" cy="762000"/>
          </a:xfrm>
          <a:prstGeom prst="rect">
            <a:avLst/>
          </a:prstGeom>
        </p:spPr>
      </p:pic>
      <p:sp>
        <p:nvSpPr>
          <p:cNvPr id="5" name="文本框 4">
            <a:extLst>
              <a:ext uri="{FF2B5EF4-FFF2-40B4-BE49-F238E27FC236}">
                <a16:creationId xmlns:a16="http://schemas.microsoft.com/office/drawing/2014/main" id="{456A7AD1-397C-4088-B2A0-62E8AFCC1C8D}"/>
              </a:ext>
            </a:extLst>
          </p:cNvPr>
          <p:cNvSpPr txBox="1"/>
          <p:nvPr/>
        </p:nvSpPr>
        <p:spPr>
          <a:xfrm>
            <a:off x="1471961" y="3891776"/>
            <a:ext cx="10359483" cy="2308324"/>
          </a:xfrm>
          <a:prstGeom prst="rect">
            <a:avLst/>
          </a:prstGeom>
          <a:noFill/>
        </p:spPr>
        <p:txBody>
          <a:bodyPr wrap="square" rtlCol="0">
            <a:spAutoFit/>
          </a:bodyPr>
          <a:lstStyle/>
          <a:p>
            <a:r>
              <a:rPr lang="zh-CN" altLang="en-US" sz="2400" dirty="0"/>
              <a:t>只适合用于传统的</a:t>
            </a:r>
            <a:r>
              <a:rPr lang="en-US" altLang="zh-CN" sz="2400" dirty="0"/>
              <a:t>WCSPH</a:t>
            </a:r>
            <a:r>
              <a:rPr lang="zh-CN" altLang="en-US" sz="2400" dirty="0"/>
              <a:t>方法，而对于新的方法并不适用，所以就带来以下的问题：</a:t>
            </a:r>
            <a:endParaRPr lang="en-US" altLang="zh-CN" sz="2400" dirty="0"/>
          </a:p>
          <a:p>
            <a:r>
              <a:rPr lang="en-US" altLang="zh-CN" sz="2400" dirty="0"/>
              <a:t>1</a:t>
            </a:r>
            <a:r>
              <a:rPr lang="zh-CN" altLang="en-US" sz="2400" dirty="0"/>
              <a:t>）由于</a:t>
            </a:r>
            <a:r>
              <a:rPr lang="zh-CN" altLang="en-US" sz="2400" dirty="0">
                <a:solidFill>
                  <a:srgbClr val="FF0000"/>
                </a:solidFill>
              </a:rPr>
              <a:t>科学鄙视链</a:t>
            </a:r>
            <a:r>
              <a:rPr lang="zh-CN" altLang="en-US" sz="2400" dirty="0"/>
              <a:t>，</a:t>
            </a:r>
            <a:r>
              <a:rPr lang="en-US" altLang="zh-CN" sz="2400" dirty="0"/>
              <a:t>CFD</a:t>
            </a:r>
            <a:r>
              <a:rPr lang="zh-CN" altLang="en-US" sz="2400" dirty="0"/>
              <a:t>领域根本无视我们计算机图形学领域提出的新方法，比如</a:t>
            </a:r>
            <a:r>
              <a:rPr lang="en-US" altLang="zh-CN" sz="2400" dirty="0">
                <a:solidFill>
                  <a:srgbClr val="FF0000"/>
                </a:solidFill>
              </a:rPr>
              <a:t>PCISPH,IISPH,DFSPH</a:t>
            </a:r>
            <a:r>
              <a:rPr lang="en-US" altLang="zh-CN" sz="2400" dirty="0"/>
              <a:t>…</a:t>
            </a:r>
            <a:r>
              <a:rPr lang="zh-CN" altLang="en-US" sz="2400" dirty="0"/>
              <a:t>他们根本不会研究这些算法；</a:t>
            </a:r>
            <a:endParaRPr lang="en-US" altLang="zh-CN" sz="2400" dirty="0"/>
          </a:p>
          <a:p>
            <a:endParaRPr lang="en-US" altLang="zh-CN" sz="2400" dirty="0"/>
          </a:p>
          <a:p>
            <a:r>
              <a:rPr lang="en-US" altLang="zh-CN" sz="2400" dirty="0"/>
              <a:t>2)   </a:t>
            </a:r>
            <a:r>
              <a:rPr lang="zh-CN" altLang="en-US" sz="2400" dirty="0"/>
              <a:t>而对于计算机图形学来说，</a:t>
            </a:r>
            <a:r>
              <a:rPr lang="en-US" altLang="zh-CN" sz="2400" dirty="0"/>
              <a:t>CFD</a:t>
            </a:r>
            <a:r>
              <a:rPr lang="zh-CN" altLang="en-US" sz="2400" dirty="0"/>
              <a:t>领域的</a:t>
            </a:r>
            <a:r>
              <a:rPr lang="en-US" altLang="zh-CN" sz="2400" dirty="0"/>
              <a:t>WCSPH </a:t>
            </a:r>
            <a:r>
              <a:rPr lang="zh-CN" altLang="en-US" sz="2400" dirty="0"/>
              <a:t>和 </a:t>
            </a:r>
            <a:r>
              <a:rPr lang="en-US" altLang="zh-CN" sz="2400" dirty="0"/>
              <a:t>ISPH</a:t>
            </a:r>
            <a:r>
              <a:rPr lang="zh-CN" altLang="en-US" sz="2400" dirty="0"/>
              <a:t>太老了。</a:t>
            </a:r>
          </a:p>
        </p:txBody>
      </p:sp>
    </p:spTree>
    <p:extLst>
      <p:ext uri="{BB962C8B-B14F-4D97-AF65-F5344CB8AC3E}">
        <p14:creationId xmlns:p14="http://schemas.microsoft.com/office/powerpoint/2010/main" val="3936553791"/>
      </p:ext>
    </p:extLst>
  </p:cSld>
  <p:clrMapOvr>
    <a:masterClrMapping/>
  </p:clrMapOvr>
  <p:transition spd="slow">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3" cstate="print">
            <a:extLst>
              <a:ext uri="{28A0092B-C50C-407E-A947-70E740481C1C}">
                <a14:useLocalDpi xmlns:a14="http://schemas.microsoft.com/office/drawing/2010/main" val="0"/>
              </a:ext>
            </a:extLst>
          </a:blip>
          <a:srcRect b="11429"/>
          <a:stretch/>
        </p:blipFill>
        <p:spPr>
          <a:xfrm>
            <a:off x="878695" y="2728398"/>
            <a:ext cx="924619" cy="816428"/>
          </a:xfrm>
          <a:prstGeom prst="rect">
            <a:avLst/>
          </a:prstGeom>
        </p:spPr>
      </p:pic>
      <p:sp>
        <p:nvSpPr>
          <p:cNvPr id="6" name="文本框 5">
            <a:extLst>
              <a:ext uri="{FF2B5EF4-FFF2-40B4-BE49-F238E27FC236}">
                <a16:creationId xmlns:a16="http://schemas.microsoft.com/office/drawing/2014/main" id="{B1B4609F-A014-40F6-BEF7-751238F3DF9B}"/>
              </a:ext>
            </a:extLst>
          </p:cNvPr>
          <p:cNvSpPr txBox="1"/>
          <p:nvPr/>
        </p:nvSpPr>
        <p:spPr>
          <a:xfrm>
            <a:off x="3890023" y="2844225"/>
            <a:ext cx="4716356" cy="584775"/>
          </a:xfrm>
          <a:prstGeom prst="rect">
            <a:avLst/>
          </a:prstGeom>
          <a:noFill/>
        </p:spPr>
        <p:txBody>
          <a:bodyPr wrap="none" rtlCol="0">
            <a:spAutoFit/>
          </a:bodyPr>
          <a:lstStyle/>
          <a:p>
            <a:r>
              <a:rPr lang="zh-CN" altLang="en-US" sz="3200" b="1" dirty="0">
                <a:solidFill>
                  <a:srgbClr val="FF0000"/>
                </a:solidFill>
                <a:latin typeface="幼圆" panose="02010509060101010101" pitchFamily="49" charset="-122"/>
                <a:ea typeface="幼圆" panose="02010509060101010101" pitchFamily="49" charset="-122"/>
              </a:rPr>
              <a:t>和多相流有关的沸腾问题</a:t>
            </a:r>
          </a:p>
        </p:txBody>
      </p:sp>
    </p:spTree>
    <p:extLst>
      <p:ext uri="{BB962C8B-B14F-4D97-AF65-F5344CB8AC3E}">
        <p14:creationId xmlns:p14="http://schemas.microsoft.com/office/powerpoint/2010/main" val="1637623892"/>
      </p:ext>
    </p:extLst>
  </p:cSld>
  <p:clrMapOvr>
    <a:masterClrMapping/>
  </p:clrMapOvr>
  <p:transition spd="slow">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3" cstate="print">
            <a:extLst>
              <a:ext uri="{28A0092B-C50C-407E-A947-70E740481C1C}">
                <a14:useLocalDpi xmlns:a14="http://schemas.microsoft.com/office/drawing/2010/main" val="0"/>
              </a:ext>
            </a:extLst>
          </a:blip>
          <a:srcRect b="11429"/>
          <a:stretch/>
        </p:blipFill>
        <p:spPr>
          <a:xfrm>
            <a:off x="503557" y="418952"/>
            <a:ext cx="924619" cy="816428"/>
          </a:xfrm>
          <a:prstGeom prst="rect">
            <a:avLst/>
          </a:prstGeom>
        </p:spPr>
      </p:pic>
      <p:sp>
        <p:nvSpPr>
          <p:cNvPr id="6" name="文本框 5">
            <a:extLst>
              <a:ext uri="{FF2B5EF4-FFF2-40B4-BE49-F238E27FC236}">
                <a16:creationId xmlns:a16="http://schemas.microsoft.com/office/drawing/2014/main" id="{B1B4609F-A014-40F6-BEF7-751238F3DF9B}"/>
              </a:ext>
            </a:extLst>
          </p:cNvPr>
          <p:cNvSpPr txBox="1"/>
          <p:nvPr/>
        </p:nvSpPr>
        <p:spPr>
          <a:xfrm>
            <a:off x="1627469" y="534779"/>
            <a:ext cx="1420582" cy="584775"/>
          </a:xfrm>
          <a:prstGeom prst="rect">
            <a:avLst/>
          </a:prstGeom>
          <a:noFill/>
        </p:spPr>
        <p:txBody>
          <a:bodyPr wrap="none" rtlCol="0">
            <a:spAutoFit/>
          </a:bodyPr>
          <a:lstStyle/>
          <a:p>
            <a:r>
              <a:rPr lang="zh-CN" altLang="en-US" sz="3200" b="1" dirty="0">
                <a:solidFill>
                  <a:srgbClr val="FF0000"/>
                </a:solidFill>
                <a:latin typeface="幼圆" panose="02010509060101010101" pitchFamily="49" charset="-122"/>
                <a:ea typeface="幼圆" panose="02010509060101010101" pitchFamily="49" charset="-122"/>
              </a:rPr>
              <a:t>煮泡面</a:t>
            </a:r>
          </a:p>
        </p:txBody>
      </p:sp>
      <p:pic>
        <p:nvPicPr>
          <p:cNvPr id="3" name="图片 2">
            <a:extLst>
              <a:ext uri="{FF2B5EF4-FFF2-40B4-BE49-F238E27FC236}">
                <a16:creationId xmlns:a16="http://schemas.microsoft.com/office/drawing/2014/main" id="{D87B5841-35DB-4158-8944-42225CB6020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5866" y="1835209"/>
            <a:ext cx="4771828" cy="3187581"/>
          </a:xfrm>
          <a:prstGeom prst="rect">
            <a:avLst/>
          </a:prstGeom>
        </p:spPr>
      </p:pic>
      <p:pic>
        <p:nvPicPr>
          <p:cNvPr id="7" name="图片 6">
            <a:extLst>
              <a:ext uri="{FF2B5EF4-FFF2-40B4-BE49-F238E27FC236}">
                <a16:creationId xmlns:a16="http://schemas.microsoft.com/office/drawing/2014/main" id="{1ACAE545-825D-4314-92C9-8278145F62D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18030" y="1434299"/>
            <a:ext cx="4302370" cy="3989402"/>
          </a:xfrm>
          <a:prstGeom prst="rect">
            <a:avLst/>
          </a:prstGeom>
        </p:spPr>
      </p:pic>
    </p:spTree>
    <p:extLst>
      <p:ext uri="{BB962C8B-B14F-4D97-AF65-F5344CB8AC3E}">
        <p14:creationId xmlns:p14="http://schemas.microsoft.com/office/powerpoint/2010/main" val="1614736250"/>
      </p:ext>
    </p:extLst>
  </p:cSld>
  <p:clrMapOvr>
    <a:masterClrMapping/>
  </p:clrMapOvr>
  <p:transition spd="slow">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3" cstate="print">
            <a:extLst>
              <a:ext uri="{28A0092B-C50C-407E-A947-70E740481C1C}">
                <a14:useLocalDpi xmlns:a14="http://schemas.microsoft.com/office/drawing/2010/main" val="0"/>
              </a:ext>
            </a:extLst>
          </a:blip>
          <a:srcRect b="11429"/>
          <a:stretch/>
        </p:blipFill>
        <p:spPr>
          <a:xfrm>
            <a:off x="503557" y="418952"/>
            <a:ext cx="924619" cy="816428"/>
          </a:xfrm>
          <a:prstGeom prst="rect">
            <a:avLst/>
          </a:prstGeom>
        </p:spPr>
      </p:pic>
      <p:sp>
        <p:nvSpPr>
          <p:cNvPr id="6" name="文本框 5">
            <a:extLst>
              <a:ext uri="{FF2B5EF4-FFF2-40B4-BE49-F238E27FC236}">
                <a16:creationId xmlns:a16="http://schemas.microsoft.com/office/drawing/2014/main" id="{B1B4609F-A014-40F6-BEF7-751238F3DF9B}"/>
              </a:ext>
            </a:extLst>
          </p:cNvPr>
          <p:cNvSpPr txBox="1"/>
          <p:nvPr/>
        </p:nvSpPr>
        <p:spPr>
          <a:xfrm>
            <a:off x="1627469" y="534779"/>
            <a:ext cx="1420582" cy="584775"/>
          </a:xfrm>
          <a:prstGeom prst="rect">
            <a:avLst/>
          </a:prstGeom>
          <a:noFill/>
        </p:spPr>
        <p:txBody>
          <a:bodyPr wrap="none" rtlCol="0">
            <a:spAutoFit/>
          </a:bodyPr>
          <a:lstStyle/>
          <a:p>
            <a:r>
              <a:rPr lang="zh-CN" altLang="en-US" sz="3200" b="1" dirty="0">
                <a:solidFill>
                  <a:srgbClr val="FF0000"/>
                </a:solidFill>
                <a:latin typeface="幼圆" panose="02010509060101010101" pitchFamily="49" charset="-122"/>
                <a:ea typeface="幼圆" panose="02010509060101010101" pitchFamily="49" charset="-122"/>
              </a:rPr>
              <a:t>煮泡面</a:t>
            </a:r>
          </a:p>
        </p:txBody>
      </p:sp>
      <p:pic>
        <p:nvPicPr>
          <p:cNvPr id="9" name="图片 8">
            <a:extLst>
              <a:ext uri="{FF2B5EF4-FFF2-40B4-BE49-F238E27FC236}">
                <a16:creationId xmlns:a16="http://schemas.microsoft.com/office/drawing/2014/main" id="{9D5742BF-E5F1-4AE5-8548-2D0A18CB582C}"/>
              </a:ext>
            </a:extLst>
          </p:cNvPr>
          <p:cNvPicPr>
            <a:picLocks noChangeAspect="1"/>
          </p:cNvPicPr>
          <p:nvPr/>
        </p:nvPicPr>
        <p:blipFill>
          <a:blip r:embed="rId4"/>
          <a:stretch>
            <a:fillRect/>
          </a:stretch>
        </p:blipFill>
        <p:spPr>
          <a:xfrm>
            <a:off x="164174" y="2375048"/>
            <a:ext cx="12192000" cy="4064000"/>
          </a:xfrm>
          <a:prstGeom prst="rect">
            <a:avLst/>
          </a:prstGeom>
        </p:spPr>
      </p:pic>
      <p:pic>
        <p:nvPicPr>
          <p:cNvPr id="10" name="图片 9">
            <a:extLst>
              <a:ext uri="{FF2B5EF4-FFF2-40B4-BE49-F238E27FC236}">
                <a16:creationId xmlns:a16="http://schemas.microsoft.com/office/drawing/2014/main" id="{E5CCF2E8-9A10-44C0-B756-D60C6B9125EE}"/>
              </a:ext>
            </a:extLst>
          </p:cNvPr>
          <p:cNvPicPr>
            <a:picLocks noChangeAspect="1"/>
          </p:cNvPicPr>
          <p:nvPr/>
        </p:nvPicPr>
        <p:blipFill>
          <a:blip r:embed="rId5"/>
          <a:stretch>
            <a:fillRect/>
          </a:stretch>
        </p:blipFill>
        <p:spPr>
          <a:xfrm>
            <a:off x="1428176" y="422004"/>
            <a:ext cx="9409256" cy="1580755"/>
          </a:xfrm>
          <a:prstGeom prst="rect">
            <a:avLst/>
          </a:prstGeom>
        </p:spPr>
      </p:pic>
    </p:spTree>
    <p:extLst>
      <p:ext uri="{BB962C8B-B14F-4D97-AF65-F5344CB8AC3E}">
        <p14:creationId xmlns:p14="http://schemas.microsoft.com/office/powerpoint/2010/main" val="2423541519"/>
      </p:ext>
    </p:extLst>
  </p:cSld>
  <p:clrMapOvr>
    <a:masterClrMapping/>
  </p:clrMapOvr>
  <p:transition spd="slow">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3" cstate="print">
            <a:extLst>
              <a:ext uri="{28A0092B-C50C-407E-A947-70E740481C1C}">
                <a14:useLocalDpi xmlns:a14="http://schemas.microsoft.com/office/drawing/2010/main" val="0"/>
              </a:ext>
            </a:extLst>
          </a:blip>
          <a:srcRect b="11429"/>
          <a:stretch/>
        </p:blipFill>
        <p:spPr>
          <a:xfrm>
            <a:off x="503557" y="418952"/>
            <a:ext cx="924619" cy="816428"/>
          </a:xfrm>
          <a:prstGeom prst="rect">
            <a:avLst/>
          </a:prstGeom>
        </p:spPr>
      </p:pic>
      <p:sp>
        <p:nvSpPr>
          <p:cNvPr id="6" name="文本框 5">
            <a:extLst>
              <a:ext uri="{FF2B5EF4-FFF2-40B4-BE49-F238E27FC236}">
                <a16:creationId xmlns:a16="http://schemas.microsoft.com/office/drawing/2014/main" id="{B1B4609F-A014-40F6-BEF7-751238F3DF9B}"/>
              </a:ext>
            </a:extLst>
          </p:cNvPr>
          <p:cNvSpPr txBox="1"/>
          <p:nvPr/>
        </p:nvSpPr>
        <p:spPr>
          <a:xfrm>
            <a:off x="1627469" y="534779"/>
            <a:ext cx="1420582" cy="584775"/>
          </a:xfrm>
          <a:prstGeom prst="rect">
            <a:avLst/>
          </a:prstGeom>
          <a:noFill/>
        </p:spPr>
        <p:txBody>
          <a:bodyPr wrap="none" rtlCol="0">
            <a:spAutoFit/>
          </a:bodyPr>
          <a:lstStyle/>
          <a:p>
            <a:r>
              <a:rPr lang="zh-CN" altLang="en-US" sz="3200" b="1" dirty="0">
                <a:solidFill>
                  <a:srgbClr val="FF0000"/>
                </a:solidFill>
                <a:latin typeface="幼圆" panose="02010509060101010101" pitchFamily="49" charset="-122"/>
                <a:ea typeface="幼圆" panose="02010509060101010101" pitchFamily="49" charset="-122"/>
              </a:rPr>
              <a:t>煮泡面</a:t>
            </a:r>
          </a:p>
        </p:txBody>
      </p:sp>
      <p:pic>
        <p:nvPicPr>
          <p:cNvPr id="2" name="图片 1">
            <a:extLst>
              <a:ext uri="{FF2B5EF4-FFF2-40B4-BE49-F238E27FC236}">
                <a16:creationId xmlns:a16="http://schemas.microsoft.com/office/drawing/2014/main" id="{CAB1349F-0E3C-4BB5-81BC-F6D1C83DA852}"/>
              </a:ext>
            </a:extLst>
          </p:cNvPr>
          <p:cNvPicPr>
            <a:picLocks noChangeAspect="1"/>
          </p:cNvPicPr>
          <p:nvPr/>
        </p:nvPicPr>
        <p:blipFill>
          <a:blip r:embed="rId4"/>
          <a:stretch>
            <a:fillRect/>
          </a:stretch>
        </p:blipFill>
        <p:spPr>
          <a:xfrm>
            <a:off x="1439740" y="234164"/>
            <a:ext cx="10752260" cy="2761415"/>
          </a:xfrm>
          <a:prstGeom prst="rect">
            <a:avLst/>
          </a:prstGeom>
        </p:spPr>
      </p:pic>
      <p:pic>
        <p:nvPicPr>
          <p:cNvPr id="5" name="图片 4">
            <a:extLst>
              <a:ext uri="{FF2B5EF4-FFF2-40B4-BE49-F238E27FC236}">
                <a16:creationId xmlns:a16="http://schemas.microsoft.com/office/drawing/2014/main" id="{50B6256F-1BEC-4755-9C43-A10784E40D1C}"/>
              </a:ext>
            </a:extLst>
          </p:cNvPr>
          <p:cNvPicPr>
            <a:picLocks noChangeAspect="1"/>
          </p:cNvPicPr>
          <p:nvPr/>
        </p:nvPicPr>
        <p:blipFill>
          <a:blip r:embed="rId5"/>
          <a:stretch>
            <a:fillRect/>
          </a:stretch>
        </p:blipFill>
        <p:spPr>
          <a:xfrm>
            <a:off x="4451301" y="2995579"/>
            <a:ext cx="4729137" cy="3548009"/>
          </a:xfrm>
          <a:prstGeom prst="rect">
            <a:avLst/>
          </a:prstGeom>
        </p:spPr>
      </p:pic>
    </p:spTree>
    <p:extLst>
      <p:ext uri="{BB962C8B-B14F-4D97-AF65-F5344CB8AC3E}">
        <p14:creationId xmlns:p14="http://schemas.microsoft.com/office/powerpoint/2010/main" val="4292597829"/>
      </p:ext>
    </p:extLst>
  </p:cSld>
  <p:clrMapOvr>
    <a:masterClrMapping/>
  </p:clrMapOvr>
  <p:transition spd="slow">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3" cstate="print">
            <a:extLst>
              <a:ext uri="{28A0092B-C50C-407E-A947-70E740481C1C}">
                <a14:useLocalDpi xmlns:a14="http://schemas.microsoft.com/office/drawing/2010/main" val="0"/>
              </a:ext>
            </a:extLst>
          </a:blip>
          <a:srcRect b="11429"/>
          <a:stretch/>
        </p:blipFill>
        <p:spPr>
          <a:xfrm>
            <a:off x="315988" y="274023"/>
            <a:ext cx="924619" cy="816428"/>
          </a:xfrm>
          <a:prstGeom prst="rect">
            <a:avLst/>
          </a:prstGeom>
        </p:spPr>
      </p:pic>
      <p:pic>
        <p:nvPicPr>
          <p:cNvPr id="6" name="图片 5"/>
          <p:cNvPicPr>
            <a:picLocks noChangeAspect="1"/>
          </p:cNvPicPr>
          <p:nvPr/>
        </p:nvPicPr>
        <p:blipFill rotWithShape="1">
          <a:blip r:embed="rId4" cstate="print">
            <a:extLst>
              <a:ext uri="{28A0092B-C50C-407E-A947-70E740481C1C}">
                <a14:useLocalDpi xmlns:a14="http://schemas.microsoft.com/office/drawing/2010/main" val="0"/>
              </a:ext>
            </a:extLst>
          </a:blip>
          <a:srcRect b="5873"/>
          <a:stretch/>
        </p:blipFill>
        <p:spPr>
          <a:xfrm>
            <a:off x="9620699" y="2099387"/>
            <a:ext cx="2571301" cy="3227051"/>
          </a:xfrm>
          <a:prstGeom prst="rect">
            <a:avLst/>
          </a:prstGeom>
        </p:spPr>
      </p:pic>
      <p:sp>
        <p:nvSpPr>
          <p:cNvPr id="8" name="文本框 7">
            <a:extLst>
              <a:ext uri="{FF2B5EF4-FFF2-40B4-BE49-F238E27FC236}">
                <a16:creationId xmlns:a16="http://schemas.microsoft.com/office/drawing/2014/main" id="{8DFAD05E-510B-4633-8520-B0A95D9D0B91}"/>
              </a:ext>
            </a:extLst>
          </p:cNvPr>
          <p:cNvSpPr txBox="1"/>
          <p:nvPr/>
        </p:nvSpPr>
        <p:spPr>
          <a:xfrm>
            <a:off x="1240607" y="389850"/>
            <a:ext cx="4304383" cy="584775"/>
          </a:xfrm>
          <a:prstGeom prst="rect">
            <a:avLst/>
          </a:prstGeom>
          <a:noFill/>
        </p:spPr>
        <p:txBody>
          <a:bodyPr wrap="none" rtlCol="0">
            <a:spAutoFit/>
          </a:bodyPr>
          <a:lstStyle/>
          <a:p>
            <a:r>
              <a:rPr lang="zh-CN" altLang="en-US" sz="3200" b="1" dirty="0">
                <a:solidFill>
                  <a:srgbClr val="3975B2"/>
                </a:solidFill>
                <a:latin typeface="幼圆" panose="02010509060101010101" pitchFamily="49" charset="-122"/>
                <a:ea typeface="幼圆" panose="02010509060101010101" pitchFamily="49" charset="-122"/>
              </a:rPr>
              <a:t>基于物理的动画的特点</a:t>
            </a:r>
          </a:p>
        </p:txBody>
      </p:sp>
      <p:sp>
        <p:nvSpPr>
          <p:cNvPr id="2" name="文本框 1">
            <a:extLst>
              <a:ext uri="{FF2B5EF4-FFF2-40B4-BE49-F238E27FC236}">
                <a16:creationId xmlns:a16="http://schemas.microsoft.com/office/drawing/2014/main" id="{134FBD07-97D1-4555-B6E9-0064ABDC0266}"/>
              </a:ext>
            </a:extLst>
          </p:cNvPr>
          <p:cNvSpPr txBox="1"/>
          <p:nvPr/>
        </p:nvSpPr>
        <p:spPr>
          <a:xfrm>
            <a:off x="828923" y="2120261"/>
            <a:ext cx="10077426" cy="646331"/>
          </a:xfrm>
          <a:prstGeom prst="rect">
            <a:avLst/>
          </a:prstGeom>
          <a:noFill/>
        </p:spPr>
        <p:txBody>
          <a:bodyPr wrap="square" rtlCol="0">
            <a:spAutoFit/>
          </a:bodyPr>
          <a:lstStyle/>
          <a:p>
            <a:r>
              <a:rPr lang="en-US" altLang="zh-CN" sz="3600" dirty="0">
                <a:solidFill>
                  <a:srgbClr val="3975B2"/>
                </a:solidFill>
                <a:latin typeface="幼圆" panose="02010509060101010101" pitchFamily="49" charset="-122"/>
                <a:ea typeface="幼圆" panose="02010509060101010101" pitchFamily="49" charset="-122"/>
              </a:rPr>
              <a:t>He is not right, but he is not even wrong</a:t>
            </a:r>
            <a:endParaRPr lang="zh-CN" altLang="en-US" sz="3600" dirty="0">
              <a:solidFill>
                <a:srgbClr val="3975B2"/>
              </a:solidFill>
              <a:latin typeface="幼圆" panose="02010509060101010101" pitchFamily="49" charset="-122"/>
              <a:ea typeface="幼圆" panose="02010509060101010101" pitchFamily="49" charset="-122"/>
            </a:endParaRPr>
          </a:p>
        </p:txBody>
      </p:sp>
      <p:sp>
        <p:nvSpPr>
          <p:cNvPr id="7" name="文本框 6">
            <a:extLst>
              <a:ext uri="{FF2B5EF4-FFF2-40B4-BE49-F238E27FC236}">
                <a16:creationId xmlns:a16="http://schemas.microsoft.com/office/drawing/2014/main" id="{25EE2024-C412-42A4-9627-57B31AF753A5}"/>
              </a:ext>
            </a:extLst>
          </p:cNvPr>
          <p:cNvSpPr txBox="1"/>
          <p:nvPr/>
        </p:nvSpPr>
        <p:spPr>
          <a:xfrm>
            <a:off x="828923" y="3912229"/>
            <a:ext cx="8099112" cy="523220"/>
          </a:xfrm>
          <a:prstGeom prst="rect">
            <a:avLst/>
          </a:prstGeom>
          <a:noFill/>
        </p:spPr>
        <p:txBody>
          <a:bodyPr wrap="square" rtlCol="0">
            <a:spAutoFit/>
          </a:bodyPr>
          <a:lstStyle/>
          <a:p>
            <a:r>
              <a:rPr lang="zh-CN" altLang="en-US" sz="2800" dirty="0">
                <a:solidFill>
                  <a:schemeClr val="accent1">
                    <a:lumMod val="75000"/>
                  </a:schemeClr>
                </a:solidFill>
                <a:latin typeface="+mn-ea"/>
              </a:rPr>
              <a:t>他不对，但是他连错都算不上（没有资格称之为错）</a:t>
            </a:r>
          </a:p>
        </p:txBody>
      </p:sp>
    </p:spTree>
    <p:extLst>
      <p:ext uri="{BB962C8B-B14F-4D97-AF65-F5344CB8AC3E}">
        <p14:creationId xmlns:p14="http://schemas.microsoft.com/office/powerpoint/2010/main" val="707298178"/>
      </p:ext>
    </p:extLst>
  </p:cSld>
  <p:clrMapOvr>
    <a:masterClrMapping/>
  </p:clrMapOvr>
  <p:transition spd="slow">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flipV="1">
            <a:off x="0" y="-2"/>
            <a:ext cx="12192000" cy="6858001"/>
          </a:xfrm>
          <a:prstGeom prst="rect">
            <a:avLst/>
          </a:prstGeom>
          <a:solidFill>
            <a:srgbClr val="B9E1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4993343" y="1911204"/>
            <a:ext cx="3672800" cy="1200329"/>
          </a:xfrm>
          <a:prstGeom prst="rect">
            <a:avLst/>
          </a:prstGeom>
          <a:noFill/>
          <a:effectLst>
            <a:outerShdw blurRad="50800" dist="38100" dir="8100000" algn="tr" rotWithShape="0">
              <a:prstClr val="black">
                <a:alpha val="40000"/>
              </a:prstClr>
            </a:outerShdw>
          </a:effectLst>
        </p:spPr>
        <p:txBody>
          <a:bodyPr wrap="none" rtlCol="0">
            <a:spAutoFit/>
          </a:bodyPr>
          <a:lstStyle/>
          <a:p>
            <a:r>
              <a:rPr lang="zh-CN" altLang="en-US" sz="7200" dirty="0">
                <a:solidFill>
                  <a:srgbClr val="0070C0"/>
                </a:solidFill>
                <a:latin typeface="幼圆" panose="02010509060101010101" pitchFamily="49" charset="-122"/>
                <a:ea typeface="幼圆" panose="02010509060101010101" pitchFamily="49" charset="-122"/>
              </a:rPr>
              <a:t>感谢</a:t>
            </a:r>
            <a:r>
              <a:rPr lang="zh-CN" altLang="en-US" sz="3200" dirty="0">
                <a:solidFill>
                  <a:srgbClr val="0070C0"/>
                </a:solidFill>
                <a:latin typeface="幼圆" panose="02010509060101010101" pitchFamily="49" charset="-122"/>
                <a:ea typeface="幼圆" panose="02010509060101010101" pitchFamily="49" charset="-122"/>
              </a:rPr>
              <a:t>您的聆听</a:t>
            </a:r>
          </a:p>
        </p:txBody>
      </p:sp>
      <p:sp>
        <p:nvSpPr>
          <p:cNvPr id="9" name="文本框 8"/>
          <p:cNvSpPr txBox="1"/>
          <p:nvPr/>
        </p:nvSpPr>
        <p:spPr>
          <a:xfrm>
            <a:off x="8731156" y="1541873"/>
            <a:ext cx="1415772" cy="1569660"/>
          </a:xfrm>
          <a:prstGeom prst="rect">
            <a:avLst/>
          </a:prstGeom>
          <a:noFill/>
          <a:effectLst>
            <a:outerShdw blurRad="50800" dist="38100" dir="8100000" algn="tr" rotWithShape="0">
              <a:prstClr val="black">
                <a:alpha val="40000"/>
              </a:prstClr>
            </a:outerShdw>
          </a:effectLst>
        </p:spPr>
        <p:txBody>
          <a:bodyPr wrap="none" rtlCol="0">
            <a:spAutoFit/>
          </a:bodyPr>
          <a:lstStyle/>
          <a:p>
            <a:r>
              <a:rPr lang="zh-CN" altLang="en-US" sz="9600" dirty="0">
                <a:solidFill>
                  <a:srgbClr val="3975B2"/>
                </a:solidFill>
                <a:latin typeface="幼圆" panose="02010509060101010101" pitchFamily="49" charset="-122"/>
                <a:ea typeface="幼圆" panose="02010509060101010101" pitchFamily="49" charset="-122"/>
              </a:rPr>
              <a:t>”</a:t>
            </a:r>
          </a:p>
        </p:txBody>
      </p:sp>
      <p:sp>
        <p:nvSpPr>
          <p:cNvPr id="10" name="文本框 9"/>
          <p:cNvSpPr txBox="1"/>
          <p:nvPr/>
        </p:nvSpPr>
        <p:spPr>
          <a:xfrm>
            <a:off x="4993343" y="3169950"/>
            <a:ext cx="3692036" cy="400110"/>
          </a:xfrm>
          <a:prstGeom prst="rect">
            <a:avLst/>
          </a:prstGeom>
          <a:noFill/>
          <a:effectLst>
            <a:outerShdw blurRad="50800" dist="38100" dir="8100000" algn="tr" rotWithShape="0">
              <a:prstClr val="black">
                <a:alpha val="40000"/>
              </a:prstClr>
            </a:outerShdw>
          </a:effectLst>
        </p:spPr>
        <p:txBody>
          <a:bodyPr wrap="none" rtlCol="0">
            <a:spAutoFit/>
          </a:bodyPr>
          <a:lstStyle/>
          <a:p>
            <a:r>
              <a:rPr lang="en-US" altLang="zh-CN" sz="2000" dirty="0">
                <a:solidFill>
                  <a:srgbClr val="0070C0"/>
                </a:solidFill>
                <a:latin typeface="Batang" panose="02030600000101010101" pitchFamily="18" charset="-127"/>
                <a:ea typeface="Batang" panose="02030600000101010101" pitchFamily="18" charset="-127"/>
              </a:rPr>
              <a:t>Thank you for your listening</a:t>
            </a:r>
            <a:endParaRPr lang="zh-CN" altLang="en-US" sz="2000" dirty="0">
              <a:solidFill>
                <a:srgbClr val="0070C0"/>
              </a:solidFill>
              <a:latin typeface="Batang" panose="02030600000101010101" pitchFamily="18" charset="-127"/>
              <a:ea typeface="Batang" panose="02030600000101010101" pitchFamily="18" charset="-127"/>
            </a:endParaRPr>
          </a:p>
        </p:txBody>
      </p:sp>
    </p:spTree>
    <p:extLst>
      <p:ext uri="{BB962C8B-B14F-4D97-AF65-F5344CB8AC3E}">
        <p14:creationId xmlns:p14="http://schemas.microsoft.com/office/powerpoint/2010/main" val="2266064549"/>
      </p:ext>
    </p:extLst>
  </p:cSld>
  <p:clrMapOvr>
    <a:masterClrMapping/>
  </p:clrMapOvr>
  <p:transition spd="slow">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stretch>
            <a:fillRect/>
          </a:stretch>
        </p:blipFill>
        <p:spPr>
          <a:xfrm>
            <a:off x="3809998" y="845681"/>
            <a:ext cx="1932950" cy="1749395"/>
          </a:xfrm>
          <a:prstGeom prst="rect">
            <a:avLst/>
          </a:prstGeom>
        </p:spPr>
      </p:pic>
      <p:sp>
        <p:nvSpPr>
          <p:cNvPr id="5" name="文本框 4"/>
          <p:cNvSpPr txBox="1"/>
          <p:nvPr/>
        </p:nvSpPr>
        <p:spPr>
          <a:xfrm>
            <a:off x="4441371" y="1429870"/>
            <a:ext cx="595035" cy="584775"/>
          </a:xfrm>
          <a:prstGeom prst="rect">
            <a:avLst/>
          </a:prstGeom>
          <a:noFill/>
        </p:spPr>
        <p:txBody>
          <a:bodyPr wrap="none" rtlCol="0">
            <a:spAutoFit/>
          </a:bodyPr>
          <a:lstStyle/>
          <a:p>
            <a:r>
              <a:rPr lang="en-US" altLang="zh-CN" sz="3200" dirty="0">
                <a:solidFill>
                  <a:srgbClr val="3975B2"/>
                </a:solidFill>
                <a:latin typeface="幼圆" panose="02010509060101010101" pitchFamily="49" charset="-122"/>
                <a:ea typeface="幼圆" panose="02010509060101010101" pitchFamily="49" charset="-122"/>
              </a:rPr>
              <a:t>01</a:t>
            </a:r>
            <a:endParaRPr lang="zh-CN" altLang="en-US" sz="3200" dirty="0">
              <a:solidFill>
                <a:srgbClr val="3975B2"/>
              </a:solidFill>
              <a:latin typeface="幼圆" panose="02010509060101010101" pitchFamily="49" charset="-122"/>
              <a:ea typeface="幼圆" panose="02010509060101010101" pitchFamily="49" charset="-122"/>
            </a:endParaRPr>
          </a:p>
        </p:txBody>
      </p:sp>
      <p:pic>
        <p:nvPicPr>
          <p:cNvPr id="6" name="图片 5"/>
          <p:cNvPicPr>
            <a:picLocks noChangeAspect="1"/>
          </p:cNvPicPr>
          <p:nvPr/>
        </p:nvPicPr>
        <p:blipFill>
          <a:blip r:embed="rId3"/>
          <a:stretch>
            <a:fillRect/>
          </a:stretch>
        </p:blipFill>
        <p:spPr>
          <a:xfrm>
            <a:off x="3809998" y="2595076"/>
            <a:ext cx="1932950" cy="1749395"/>
          </a:xfrm>
          <a:prstGeom prst="rect">
            <a:avLst/>
          </a:prstGeom>
        </p:spPr>
      </p:pic>
      <p:sp>
        <p:nvSpPr>
          <p:cNvPr id="7" name="文本框 6"/>
          <p:cNvSpPr txBox="1"/>
          <p:nvPr/>
        </p:nvSpPr>
        <p:spPr>
          <a:xfrm>
            <a:off x="4441371" y="3179265"/>
            <a:ext cx="595035" cy="584775"/>
          </a:xfrm>
          <a:prstGeom prst="rect">
            <a:avLst/>
          </a:prstGeom>
          <a:noFill/>
        </p:spPr>
        <p:txBody>
          <a:bodyPr wrap="none" rtlCol="0">
            <a:spAutoFit/>
          </a:bodyPr>
          <a:lstStyle/>
          <a:p>
            <a:r>
              <a:rPr lang="en-US" altLang="zh-CN" sz="3200" dirty="0">
                <a:solidFill>
                  <a:srgbClr val="3975B2"/>
                </a:solidFill>
                <a:latin typeface="幼圆" panose="02010509060101010101" pitchFamily="49" charset="-122"/>
                <a:ea typeface="幼圆" panose="02010509060101010101" pitchFamily="49" charset="-122"/>
              </a:rPr>
              <a:t>02</a:t>
            </a:r>
            <a:endParaRPr lang="zh-CN" altLang="en-US" sz="3200" dirty="0">
              <a:solidFill>
                <a:srgbClr val="3975B2"/>
              </a:solidFill>
              <a:latin typeface="幼圆" panose="02010509060101010101" pitchFamily="49" charset="-122"/>
              <a:ea typeface="幼圆" panose="02010509060101010101" pitchFamily="49" charset="-122"/>
            </a:endParaRPr>
          </a:p>
        </p:txBody>
      </p:sp>
      <p:pic>
        <p:nvPicPr>
          <p:cNvPr id="8" name="图片 7"/>
          <p:cNvPicPr>
            <a:picLocks noChangeAspect="1"/>
          </p:cNvPicPr>
          <p:nvPr/>
        </p:nvPicPr>
        <p:blipFill>
          <a:blip r:embed="rId3"/>
          <a:stretch>
            <a:fillRect/>
          </a:stretch>
        </p:blipFill>
        <p:spPr>
          <a:xfrm>
            <a:off x="3809998" y="4344471"/>
            <a:ext cx="1932950" cy="1749395"/>
          </a:xfrm>
          <a:prstGeom prst="rect">
            <a:avLst/>
          </a:prstGeom>
        </p:spPr>
      </p:pic>
      <p:sp>
        <p:nvSpPr>
          <p:cNvPr id="9" name="文本框 8"/>
          <p:cNvSpPr txBox="1"/>
          <p:nvPr/>
        </p:nvSpPr>
        <p:spPr>
          <a:xfrm>
            <a:off x="4441371" y="4928660"/>
            <a:ext cx="595035" cy="584775"/>
          </a:xfrm>
          <a:prstGeom prst="rect">
            <a:avLst/>
          </a:prstGeom>
          <a:noFill/>
        </p:spPr>
        <p:txBody>
          <a:bodyPr wrap="none" rtlCol="0">
            <a:spAutoFit/>
          </a:bodyPr>
          <a:lstStyle/>
          <a:p>
            <a:r>
              <a:rPr lang="en-US" altLang="zh-CN" sz="3200" dirty="0">
                <a:solidFill>
                  <a:srgbClr val="3975B2"/>
                </a:solidFill>
                <a:latin typeface="幼圆" panose="02010509060101010101" pitchFamily="49" charset="-122"/>
                <a:ea typeface="幼圆" panose="02010509060101010101" pitchFamily="49" charset="-122"/>
              </a:rPr>
              <a:t>03</a:t>
            </a:r>
            <a:endParaRPr lang="zh-CN" altLang="en-US" sz="3200" dirty="0">
              <a:solidFill>
                <a:srgbClr val="3975B2"/>
              </a:solidFill>
              <a:latin typeface="幼圆" panose="02010509060101010101" pitchFamily="49" charset="-122"/>
              <a:ea typeface="幼圆" panose="02010509060101010101" pitchFamily="49" charset="-122"/>
            </a:endParaRPr>
          </a:p>
        </p:txBody>
      </p:sp>
      <p:sp>
        <p:nvSpPr>
          <p:cNvPr id="10" name="矩形 9"/>
          <p:cNvSpPr/>
          <p:nvPr/>
        </p:nvSpPr>
        <p:spPr>
          <a:xfrm>
            <a:off x="5754868" y="1209908"/>
            <a:ext cx="5098190" cy="999169"/>
          </a:xfrm>
          <a:custGeom>
            <a:avLst/>
            <a:gdLst>
              <a:gd name="connsiteX0" fmla="*/ 0 w 5306049"/>
              <a:gd name="connsiteY0" fmla="*/ 0 h 999169"/>
              <a:gd name="connsiteX1" fmla="*/ 5306049 w 5306049"/>
              <a:gd name="connsiteY1" fmla="*/ 0 h 999169"/>
              <a:gd name="connsiteX2" fmla="*/ 5306049 w 5306049"/>
              <a:gd name="connsiteY2" fmla="*/ 999169 h 999169"/>
              <a:gd name="connsiteX3" fmla="*/ 0 w 5306049"/>
              <a:gd name="connsiteY3" fmla="*/ 999169 h 999169"/>
              <a:gd name="connsiteX4" fmla="*/ 0 w 5306049"/>
              <a:gd name="connsiteY4" fmla="*/ 0 h 999169"/>
              <a:gd name="connsiteX0" fmla="*/ 0 w 5306049"/>
              <a:gd name="connsiteY0" fmla="*/ 0 h 999169"/>
              <a:gd name="connsiteX1" fmla="*/ 5306049 w 5306049"/>
              <a:gd name="connsiteY1" fmla="*/ 0 h 999169"/>
              <a:gd name="connsiteX2" fmla="*/ 5306049 w 5306049"/>
              <a:gd name="connsiteY2" fmla="*/ 999169 h 999169"/>
              <a:gd name="connsiteX3" fmla="*/ 0 w 5306049"/>
              <a:gd name="connsiteY3" fmla="*/ 999169 h 999169"/>
              <a:gd name="connsiteX4" fmla="*/ 0 w 5306049"/>
              <a:gd name="connsiteY4" fmla="*/ 0 h 999169"/>
              <a:gd name="connsiteX0" fmla="*/ 0 w 5306049"/>
              <a:gd name="connsiteY0" fmla="*/ 0 h 999169"/>
              <a:gd name="connsiteX1" fmla="*/ 5306049 w 5306049"/>
              <a:gd name="connsiteY1" fmla="*/ 0 h 999169"/>
              <a:gd name="connsiteX2" fmla="*/ 5306049 w 5306049"/>
              <a:gd name="connsiteY2" fmla="*/ 999169 h 999169"/>
              <a:gd name="connsiteX3" fmla="*/ 0 w 5306049"/>
              <a:gd name="connsiteY3" fmla="*/ 999169 h 999169"/>
              <a:gd name="connsiteX4" fmla="*/ 0 w 5306049"/>
              <a:gd name="connsiteY4" fmla="*/ 0 h 999169"/>
              <a:gd name="connsiteX0" fmla="*/ 0 w 5306049"/>
              <a:gd name="connsiteY0" fmla="*/ 0 h 999169"/>
              <a:gd name="connsiteX1" fmla="*/ 5306049 w 5306049"/>
              <a:gd name="connsiteY1" fmla="*/ 0 h 999169"/>
              <a:gd name="connsiteX2" fmla="*/ 5306049 w 5306049"/>
              <a:gd name="connsiteY2" fmla="*/ 999169 h 999169"/>
              <a:gd name="connsiteX3" fmla="*/ 0 w 5306049"/>
              <a:gd name="connsiteY3" fmla="*/ 999169 h 999169"/>
              <a:gd name="connsiteX4" fmla="*/ 0 w 5306049"/>
              <a:gd name="connsiteY4" fmla="*/ 0 h 999169"/>
              <a:gd name="connsiteX0" fmla="*/ 0 w 5306049"/>
              <a:gd name="connsiteY0" fmla="*/ 0 h 999169"/>
              <a:gd name="connsiteX1" fmla="*/ 5306049 w 5306049"/>
              <a:gd name="connsiteY1" fmla="*/ 0 h 999169"/>
              <a:gd name="connsiteX2" fmla="*/ 5306049 w 5306049"/>
              <a:gd name="connsiteY2" fmla="*/ 999169 h 999169"/>
              <a:gd name="connsiteX3" fmla="*/ 0 w 5306049"/>
              <a:gd name="connsiteY3" fmla="*/ 999169 h 999169"/>
              <a:gd name="connsiteX4" fmla="*/ 0 w 5306049"/>
              <a:gd name="connsiteY4" fmla="*/ 0 h 999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6049" h="999169">
                <a:moveTo>
                  <a:pt x="0" y="0"/>
                </a:moveTo>
                <a:lnTo>
                  <a:pt x="5306049" y="0"/>
                </a:lnTo>
                <a:lnTo>
                  <a:pt x="5306049" y="999169"/>
                </a:lnTo>
                <a:lnTo>
                  <a:pt x="0" y="999169"/>
                </a:lnTo>
                <a:cubicBezTo>
                  <a:pt x="130629" y="535484"/>
                  <a:pt x="141515" y="496342"/>
                  <a:pt x="0" y="0"/>
                </a:cubicBezTo>
                <a:close/>
              </a:path>
            </a:pathLst>
          </a:custGeom>
          <a:solidFill>
            <a:srgbClr val="B9E1F5"/>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9"/>
          <p:cNvSpPr/>
          <p:nvPr/>
        </p:nvSpPr>
        <p:spPr>
          <a:xfrm>
            <a:off x="5754865" y="3001751"/>
            <a:ext cx="5098193" cy="999169"/>
          </a:xfrm>
          <a:custGeom>
            <a:avLst/>
            <a:gdLst>
              <a:gd name="connsiteX0" fmla="*/ 0 w 5306049"/>
              <a:gd name="connsiteY0" fmla="*/ 0 h 999169"/>
              <a:gd name="connsiteX1" fmla="*/ 5306049 w 5306049"/>
              <a:gd name="connsiteY1" fmla="*/ 0 h 999169"/>
              <a:gd name="connsiteX2" fmla="*/ 5306049 w 5306049"/>
              <a:gd name="connsiteY2" fmla="*/ 999169 h 999169"/>
              <a:gd name="connsiteX3" fmla="*/ 0 w 5306049"/>
              <a:gd name="connsiteY3" fmla="*/ 999169 h 999169"/>
              <a:gd name="connsiteX4" fmla="*/ 0 w 5306049"/>
              <a:gd name="connsiteY4" fmla="*/ 0 h 999169"/>
              <a:gd name="connsiteX0" fmla="*/ 0 w 5306049"/>
              <a:gd name="connsiteY0" fmla="*/ 0 h 999169"/>
              <a:gd name="connsiteX1" fmla="*/ 5306049 w 5306049"/>
              <a:gd name="connsiteY1" fmla="*/ 0 h 999169"/>
              <a:gd name="connsiteX2" fmla="*/ 5306049 w 5306049"/>
              <a:gd name="connsiteY2" fmla="*/ 999169 h 999169"/>
              <a:gd name="connsiteX3" fmla="*/ 0 w 5306049"/>
              <a:gd name="connsiteY3" fmla="*/ 999169 h 999169"/>
              <a:gd name="connsiteX4" fmla="*/ 0 w 5306049"/>
              <a:gd name="connsiteY4" fmla="*/ 0 h 999169"/>
              <a:gd name="connsiteX0" fmla="*/ 0 w 5306049"/>
              <a:gd name="connsiteY0" fmla="*/ 0 h 999169"/>
              <a:gd name="connsiteX1" fmla="*/ 5306049 w 5306049"/>
              <a:gd name="connsiteY1" fmla="*/ 0 h 999169"/>
              <a:gd name="connsiteX2" fmla="*/ 5306049 w 5306049"/>
              <a:gd name="connsiteY2" fmla="*/ 999169 h 999169"/>
              <a:gd name="connsiteX3" fmla="*/ 0 w 5306049"/>
              <a:gd name="connsiteY3" fmla="*/ 999169 h 999169"/>
              <a:gd name="connsiteX4" fmla="*/ 0 w 5306049"/>
              <a:gd name="connsiteY4" fmla="*/ 0 h 999169"/>
              <a:gd name="connsiteX0" fmla="*/ 0 w 5306049"/>
              <a:gd name="connsiteY0" fmla="*/ 0 h 999169"/>
              <a:gd name="connsiteX1" fmla="*/ 5306049 w 5306049"/>
              <a:gd name="connsiteY1" fmla="*/ 0 h 999169"/>
              <a:gd name="connsiteX2" fmla="*/ 5306049 w 5306049"/>
              <a:gd name="connsiteY2" fmla="*/ 999169 h 999169"/>
              <a:gd name="connsiteX3" fmla="*/ 0 w 5306049"/>
              <a:gd name="connsiteY3" fmla="*/ 999169 h 999169"/>
              <a:gd name="connsiteX4" fmla="*/ 0 w 5306049"/>
              <a:gd name="connsiteY4" fmla="*/ 0 h 999169"/>
              <a:gd name="connsiteX0" fmla="*/ 0 w 5306049"/>
              <a:gd name="connsiteY0" fmla="*/ 0 h 999169"/>
              <a:gd name="connsiteX1" fmla="*/ 5306049 w 5306049"/>
              <a:gd name="connsiteY1" fmla="*/ 0 h 999169"/>
              <a:gd name="connsiteX2" fmla="*/ 5306049 w 5306049"/>
              <a:gd name="connsiteY2" fmla="*/ 999169 h 999169"/>
              <a:gd name="connsiteX3" fmla="*/ 0 w 5306049"/>
              <a:gd name="connsiteY3" fmla="*/ 999169 h 999169"/>
              <a:gd name="connsiteX4" fmla="*/ 0 w 5306049"/>
              <a:gd name="connsiteY4" fmla="*/ 0 h 999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6049" h="999169">
                <a:moveTo>
                  <a:pt x="0" y="0"/>
                </a:moveTo>
                <a:lnTo>
                  <a:pt x="5306049" y="0"/>
                </a:lnTo>
                <a:lnTo>
                  <a:pt x="5306049" y="999169"/>
                </a:lnTo>
                <a:lnTo>
                  <a:pt x="0" y="999169"/>
                </a:lnTo>
                <a:cubicBezTo>
                  <a:pt x="130629" y="535484"/>
                  <a:pt x="141515" y="496342"/>
                  <a:pt x="0" y="0"/>
                </a:cubicBezTo>
                <a:close/>
              </a:path>
            </a:pathLst>
          </a:custGeom>
          <a:solidFill>
            <a:srgbClr val="B9E1F5"/>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9"/>
          <p:cNvSpPr/>
          <p:nvPr/>
        </p:nvSpPr>
        <p:spPr>
          <a:xfrm>
            <a:off x="5754865" y="4758559"/>
            <a:ext cx="5098193" cy="999169"/>
          </a:xfrm>
          <a:custGeom>
            <a:avLst/>
            <a:gdLst>
              <a:gd name="connsiteX0" fmla="*/ 0 w 5306049"/>
              <a:gd name="connsiteY0" fmla="*/ 0 h 999169"/>
              <a:gd name="connsiteX1" fmla="*/ 5306049 w 5306049"/>
              <a:gd name="connsiteY1" fmla="*/ 0 h 999169"/>
              <a:gd name="connsiteX2" fmla="*/ 5306049 w 5306049"/>
              <a:gd name="connsiteY2" fmla="*/ 999169 h 999169"/>
              <a:gd name="connsiteX3" fmla="*/ 0 w 5306049"/>
              <a:gd name="connsiteY3" fmla="*/ 999169 h 999169"/>
              <a:gd name="connsiteX4" fmla="*/ 0 w 5306049"/>
              <a:gd name="connsiteY4" fmla="*/ 0 h 999169"/>
              <a:gd name="connsiteX0" fmla="*/ 0 w 5306049"/>
              <a:gd name="connsiteY0" fmla="*/ 0 h 999169"/>
              <a:gd name="connsiteX1" fmla="*/ 5306049 w 5306049"/>
              <a:gd name="connsiteY1" fmla="*/ 0 h 999169"/>
              <a:gd name="connsiteX2" fmla="*/ 5306049 w 5306049"/>
              <a:gd name="connsiteY2" fmla="*/ 999169 h 999169"/>
              <a:gd name="connsiteX3" fmla="*/ 0 w 5306049"/>
              <a:gd name="connsiteY3" fmla="*/ 999169 h 999169"/>
              <a:gd name="connsiteX4" fmla="*/ 0 w 5306049"/>
              <a:gd name="connsiteY4" fmla="*/ 0 h 999169"/>
              <a:gd name="connsiteX0" fmla="*/ 0 w 5306049"/>
              <a:gd name="connsiteY0" fmla="*/ 0 h 999169"/>
              <a:gd name="connsiteX1" fmla="*/ 5306049 w 5306049"/>
              <a:gd name="connsiteY1" fmla="*/ 0 h 999169"/>
              <a:gd name="connsiteX2" fmla="*/ 5306049 w 5306049"/>
              <a:gd name="connsiteY2" fmla="*/ 999169 h 999169"/>
              <a:gd name="connsiteX3" fmla="*/ 0 w 5306049"/>
              <a:gd name="connsiteY3" fmla="*/ 999169 h 999169"/>
              <a:gd name="connsiteX4" fmla="*/ 0 w 5306049"/>
              <a:gd name="connsiteY4" fmla="*/ 0 h 999169"/>
              <a:gd name="connsiteX0" fmla="*/ 0 w 5306049"/>
              <a:gd name="connsiteY0" fmla="*/ 0 h 999169"/>
              <a:gd name="connsiteX1" fmla="*/ 5306049 w 5306049"/>
              <a:gd name="connsiteY1" fmla="*/ 0 h 999169"/>
              <a:gd name="connsiteX2" fmla="*/ 5306049 w 5306049"/>
              <a:gd name="connsiteY2" fmla="*/ 999169 h 999169"/>
              <a:gd name="connsiteX3" fmla="*/ 0 w 5306049"/>
              <a:gd name="connsiteY3" fmla="*/ 999169 h 999169"/>
              <a:gd name="connsiteX4" fmla="*/ 0 w 5306049"/>
              <a:gd name="connsiteY4" fmla="*/ 0 h 999169"/>
              <a:gd name="connsiteX0" fmla="*/ 0 w 5306049"/>
              <a:gd name="connsiteY0" fmla="*/ 0 h 999169"/>
              <a:gd name="connsiteX1" fmla="*/ 5306049 w 5306049"/>
              <a:gd name="connsiteY1" fmla="*/ 0 h 999169"/>
              <a:gd name="connsiteX2" fmla="*/ 5306049 w 5306049"/>
              <a:gd name="connsiteY2" fmla="*/ 999169 h 999169"/>
              <a:gd name="connsiteX3" fmla="*/ 0 w 5306049"/>
              <a:gd name="connsiteY3" fmla="*/ 999169 h 999169"/>
              <a:gd name="connsiteX4" fmla="*/ 0 w 5306049"/>
              <a:gd name="connsiteY4" fmla="*/ 0 h 999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6049" h="999169">
                <a:moveTo>
                  <a:pt x="0" y="0"/>
                </a:moveTo>
                <a:lnTo>
                  <a:pt x="5306049" y="0"/>
                </a:lnTo>
                <a:lnTo>
                  <a:pt x="5306049" y="999169"/>
                </a:lnTo>
                <a:lnTo>
                  <a:pt x="0" y="999169"/>
                </a:lnTo>
                <a:cubicBezTo>
                  <a:pt x="130629" y="535484"/>
                  <a:pt x="141515" y="496342"/>
                  <a:pt x="0" y="0"/>
                </a:cubicBezTo>
                <a:close/>
              </a:path>
            </a:pathLst>
          </a:custGeom>
          <a:solidFill>
            <a:srgbClr val="B9E1F5"/>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 name="图片 13"/>
          <p:cNvPicPr>
            <a:picLocks noChangeAspect="1"/>
          </p:cNvPicPr>
          <p:nvPr/>
        </p:nvPicPr>
        <p:blipFill rotWithShape="1">
          <a:blip r:embed="rId4" cstate="print">
            <a:extLst>
              <a:ext uri="{28A0092B-C50C-407E-A947-70E740481C1C}">
                <a14:useLocalDpi xmlns:a14="http://schemas.microsoft.com/office/drawing/2010/main" val="0"/>
              </a:ext>
            </a:extLst>
          </a:blip>
          <a:srcRect b="3492"/>
          <a:stretch/>
        </p:blipFill>
        <p:spPr>
          <a:xfrm rot="5790764">
            <a:off x="615013" y="1908819"/>
            <a:ext cx="3266776" cy="3121910"/>
          </a:xfrm>
          <a:prstGeom prst="rect">
            <a:avLst/>
          </a:prstGeom>
        </p:spPr>
      </p:pic>
      <p:sp>
        <p:nvSpPr>
          <p:cNvPr id="15" name="文本框 14"/>
          <p:cNvSpPr txBox="1"/>
          <p:nvPr/>
        </p:nvSpPr>
        <p:spPr>
          <a:xfrm>
            <a:off x="1641504" y="3056154"/>
            <a:ext cx="1213794" cy="707886"/>
          </a:xfrm>
          <a:prstGeom prst="rect">
            <a:avLst/>
          </a:prstGeom>
          <a:noFill/>
        </p:spPr>
        <p:txBody>
          <a:bodyPr wrap="none" rtlCol="0">
            <a:spAutoFit/>
          </a:bodyPr>
          <a:lstStyle/>
          <a:p>
            <a:r>
              <a:rPr lang="zh-CN" altLang="en-US" sz="4000" b="1" dirty="0">
                <a:solidFill>
                  <a:srgbClr val="3975B2"/>
                </a:solidFill>
                <a:latin typeface="幼圆" panose="02010509060101010101" pitchFamily="49" charset="-122"/>
                <a:ea typeface="幼圆" panose="02010509060101010101" pitchFamily="49" charset="-122"/>
              </a:rPr>
              <a:t>目录</a:t>
            </a:r>
          </a:p>
        </p:txBody>
      </p:sp>
      <p:sp>
        <p:nvSpPr>
          <p:cNvPr id="16" name="文本框 15"/>
          <p:cNvSpPr txBox="1"/>
          <p:nvPr/>
        </p:nvSpPr>
        <p:spPr>
          <a:xfrm>
            <a:off x="6189356" y="1414195"/>
            <a:ext cx="4304383" cy="584775"/>
          </a:xfrm>
          <a:prstGeom prst="rect">
            <a:avLst/>
          </a:prstGeom>
          <a:noFill/>
          <a:effectLst>
            <a:outerShdw blurRad="63500" sx="102000" sy="102000" algn="ctr" rotWithShape="0">
              <a:prstClr val="black">
                <a:alpha val="40000"/>
              </a:prstClr>
            </a:outerShdw>
          </a:effectLst>
        </p:spPr>
        <p:txBody>
          <a:bodyPr wrap="none" rtlCol="0">
            <a:spAutoFit/>
          </a:bodyPr>
          <a:lstStyle/>
          <a:p>
            <a:r>
              <a:rPr lang="zh-CN" altLang="en-US" sz="3200" b="1" dirty="0">
                <a:solidFill>
                  <a:srgbClr val="3975B2"/>
                </a:solidFill>
                <a:latin typeface="幼圆" panose="02010509060101010101" pitchFamily="49" charset="-122"/>
                <a:ea typeface="幼圆" panose="02010509060101010101" pitchFamily="49" charset="-122"/>
              </a:rPr>
              <a:t>请在此处输入内容标题</a:t>
            </a:r>
          </a:p>
        </p:txBody>
      </p:sp>
      <p:sp>
        <p:nvSpPr>
          <p:cNvPr id="17" name="文本框 16"/>
          <p:cNvSpPr txBox="1"/>
          <p:nvPr/>
        </p:nvSpPr>
        <p:spPr>
          <a:xfrm>
            <a:off x="6189355" y="3196248"/>
            <a:ext cx="4304383" cy="584775"/>
          </a:xfrm>
          <a:prstGeom prst="rect">
            <a:avLst/>
          </a:prstGeom>
          <a:noFill/>
          <a:effectLst>
            <a:outerShdw blurRad="63500" sx="102000" sy="102000" algn="ctr" rotWithShape="0">
              <a:prstClr val="black">
                <a:alpha val="40000"/>
              </a:prstClr>
            </a:outerShdw>
          </a:effectLst>
        </p:spPr>
        <p:txBody>
          <a:bodyPr wrap="none" rtlCol="0">
            <a:spAutoFit/>
          </a:bodyPr>
          <a:lstStyle/>
          <a:p>
            <a:r>
              <a:rPr lang="zh-CN" altLang="en-US" sz="3200" b="1" dirty="0">
                <a:solidFill>
                  <a:srgbClr val="3975B2"/>
                </a:solidFill>
                <a:latin typeface="幼圆" panose="02010509060101010101" pitchFamily="49" charset="-122"/>
                <a:ea typeface="幼圆" panose="02010509060101010101" pitchFamily="49" charset="-122"/>
              </a:rPr>
              <a:t>请在此处输入内容标题</a:t>
            </a:r>
          </a:p>
        </p:txBody>
      </p:sp>
      <p:sp>
        <p:nvSpPr>
          <p:cNvPr id="18" name="文本框 17"/>
          <p:cNvSpPr txBox="1"/>
          <p:nvPr/>
        </p:nvSpPr>
        <p:spPr>
          <a:xfrm>
            <a:off x="6189354" y="4962846"/>
            <a:ext cx="4304383" cy="584775"/>
          </a:xfrm>
          <a:prstGeom prst="rect">
            <a:avLst/>
          </a:prstGeom>
          <a:noFill/>
          <a:effectLst>
            <a:outerShdw blurRad="63500" sx="102000" sy="102000" algn="ctr" rotWithShape="0">
              <a:prstClr val="black">
                <a:alpha val="40000"/>
              </a:prstClr>
            </a:outerShdw>
          </a:effectLst>
        </p:spPr>
        <p:txBody>
          <a:bodyPr wrap="none" rtlCol="0">
            <a:spAutoFit/>
          </a:bodyPr>
          <a:lstStyle/>
          <a:p>
            <a:r>
              <a:rPr lang="zh-CN" altLang="en-US" sz="3200" b="1" dirty="0">
                <a:solidFill>
                  <a:srgbClr val="3975B2"/>
                </a:solidFill>
                <a:latin typeface="幼圆" panose="02010509060101010101" pitchFamily="49" charset="-122"/>
                <a:ea typeface="幼圆" panose="02010509060101010101" pitchFamily="49" charset="-122"/>
              </a:rPr>
              <a:t>请在此处输入内容标题</a:t>
            </a:r>
          </a:p>
        </p:txBody>
      </p:sp>
    </p:spTree>
    <p:extLst>
      <p:ext uri="{BB962C8B-B14F-4D97-AF65-F5344CB8AC3E}">
        <p14:creationId xmlns:p14="http://schemas.microsoft.com/office/powerpoint/2010/main" val="1403232177"/>
      </p:ext>
    </p:extLst>
  </p:cSld>
  <p:clrMapOvr>
    <a:masterClrMapping/>
  </p:clrMapOvr>
  <p:transition spd="slow">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593769" y="2070583"/>
            <a:ext cx="4801314" cy="646331"/>
          </a:xfrm>
          <a:prstGeom prst="rect">
            <a:avLst/>
          </a:prstGeom>
          <a:noFill/>
        </p:spPr>
        <p:txBody>
          <a:bodyPr wrap="none" rtlCol="0">
            <a:spAutoFit/>
          </a:bodyPr>
          <a:lstStyle/>
          <a:p>
            <a:r>
              <a:rPr lang="zh-CN" altLang="en-US" sz="3600" b="1" dirty="0">
                <a:solidFill>
                  <a:srgbClr val="3975B2"/>
                </a:solidFill>
                <a:latin typeface="幼圆" panose="02010509060101010101" pitchFamily="49" charset="-122"/>
                <a:ea typeface="幼圆" panose="02010509060101010101" pitchFamily="49" charset="-122"/>
              </a:rPr>
              <a:t>请在此处输入内容标题</a:t>
            </a:r>
          </a:p>
        </p:txBody>
      </p:sp>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79170" y="1349827"/>
            <a:ext cx="2349103" cy="2349103"/>
          </a:xfrm>
          <a:prstGeom prst="rect">
            <a:avLst/>
          </a:prstGeom>
        </p:spPr>
      </p:pic>
      <p:sp>
        <p:nvSpPr>
          <p:cNvPr id="4" name="文本框 3"/>
          <p:cNvSpPr txBox="1"/>
          <p:nvPr/>
        </p:nvSpPr>
        <p:spPr>
          <a:xfrm>
            <a:off x="2775855" y="2179440"/>
            <a:ext cx="800219" cy="830997"/>
          </a:xfrm>
          <a:prstGeom prst="rect">
            <a:avLst/>
          </a:prstGeom>
          <a:noFill/>
        </p:spPr>
        <p:txBody>
          <a:bodyPr wrap="none" rtlCol="0">
            <a:spAutoFit/>
          </a:bodyPr>
          <a:lstStyle/>
          <a:p>
            <a:r>
              <a:rPr lang="en-US" altLang="zh-CN" sz="4800" dirty="0">
                <a:solidFill>
                  <a:srgbClr val="3975B2"/>
                </a:solidFill>
                <a:latin typeface="幼圆" panose="02010509060101010101" pitchFamily="49" charset="-122"/>
                <a:ea typeface="幼圆" panose="02010509060101010101" pitchFamily="49" charset="-122"/>
              </a:rPr>
              <a:t>01</a:t>
            </a:r>
            <a:endParaRPr lang="zh-CN" altLang="en-US" sz="4800" dirty="0">
              <a:solidFill>
                <a:srgbClr val="3975B2"/>
              </a:solidFill>
              <a:latin typeface="幼圆" panose="02010509060101010101" pitchFamily="49" charset="-122"/>
              <a:ea typeface="幼圆" panose="02010509060101010101" pitchFamily="49" charset="-122"/>
            </a:endParaRPr>
          </a:p>
        </p:txBody>
      </p:sp>
      <p:cxnSp>
        <p:nvCxnSpPr>
          <p:cNvPr id="6" name="直接连接符 5"/>
          <p:cNvCxnSpPr/>
          <p:nvPr/>
        </p:nvCxnSpPr>
        <p:spPr>
          <a:xfrm>
            <a:off x="4691741" y="2939143"/>
            <a:ext cx="4582886"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5505856" y="3032209"/>
            <a:ext cx="2954655" cy="2221762"/>
          </a:xfrm>
          <a:prstGeom prst="rect">
            <a:avLst/>
          </a:prstGeom>
          <a:noFill/>
        </p:spPr>
        <p:txBody>
          <a:bodyPr wrap="none" rtlCol="0">
            <a:spAutoFit/>
          </a:bodyPr>
          <a:lstStyle/>
          <a:p>
            <a:pPr>
              <a:lnSpc>
                <a:spcPct val="150000"/>
              </a:lnSpc>
            </a:pPr>
            <a:r>
              <a:rPr lang="zh-CN" altLang="en-US" sz="2400" dirty="0">
                <a:solidFill>
                  <a:srgbClr val="3975B2"/>
                </a:solidFill>
                <a:latin typeface="幼圆" panose="02010509060101010101" pitchFamily="49" charset="-122"/>
                <a:ea typeface="幼圆" panose="02010509060101010101" pitchFamily="49" charset="-122"/>
              </a:rPr>
              <a:t>请在此处输入小标题</a:t>
            </a:r>
            <a:endParaRPr lang="en-US" altLang="zh-CN" sz="2400" dirty="0">
              <a:solidFill>
                <a:srgbClr val="3975B2"/>
              </a:solidFill>
              <a:latin typeface="幼圆" panose="02010509060101010101" pitchFamily="49" charset="-122"/>
              <a:ea typeface="幼圆" panose="02010509060101010101" pitchFamily="49" charset="-122"/>
            </a:endParaRPr>
          </a:p>
          <a:p>
            <a:pPr>
              <a:lnSpc>
                <a:spcPct val="150000"/>
              </a:lnSpc>
            </a:pPr>
            <a:r>
              <a:rPr lang="zh-CN" altLang="en-US" sz="2400" dirty="0">
                <a:solidFill>
                  <a:srgbClr val="3975B2"/>
                </a:solidFill>
                <a:latin typeface="幼圆" panose="02010509060101010101" pitchFamily="49" charset="-122"/>
                <a:ea typeface="幼圆" panose="02010509060101010101" pitchFamily="49" charset="-122"/>
              </a:rPr>
              <a:t>请在此处输入小标题</a:t>
            </a:r>
          </a:p>
          <a:p>
            <a:pPr>
              <a:lnSpc>
                <a:spcPct val="150000"/>
              </a:lnSpc>
            </a:pPr>
            <a:r>
              <a:rPr lang="zh-CN" altLang="en-US" sz="2400" dirty="0">
                <a:solidFill>
                  <a:srgbClr val="3975B2"/>
                </a:solidFill>
                <a:latin typeface="幼圆" panose="02010509060101010101" pitchFamily="49" charset="-122"/>
                <a:ea typeface="幼圆" panose="02010509060101010101" pitchFamily="49" charset="-122"/>
              </a:rPr>
              <a:t>请在此处输入小标题</a:t>
            </a:r>
          </a:p>
          <a:p>
            <a:pPr>
              <a:lnSpc>
                <a:spcPct val="150000"/>
              </a:lnSpc>
            </a:pPr>
            <a:r>
              <a:rPr lang="zh-CN" altLang="en-US" sz="2400" dirty="0">
                <a:solidFill>
                  <a:srgbClr val="3975B2"/>
                </a:solidFill>
                <a:latin typeface="幼圆" panose="02010509060101010101" pitchFamily="49" charset="-122"/>
                <a:ea typeface="幼圆" panose="02010509060101010101" pitchFamily="49" charset="-122"/>
              </a:rPr>
              <a:t>请在此处输入小标题</a:t>
            </a:r>
          </a:p>
        </p:txBody>
      </p:sp>
    </p:spTree>
    <p:extLst>
      <p:ext uri="{BB962C8B-B14F-4D97-AF65-F5344CB8AC3E}">
        <p14:creationId xmlns:p14="http://schemas.microsoft.com/office/powerpoint/2010/main" val="2913163371"/>
      </p:ext>
    </p:extLst>
  </p:cSld>
  <p:clrMapOvr>
    <a:masterClrMapping/>
  </p:clrMapOvr>
  <p:transition spd="slow">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2" cstate="print">
            <a:extLst>
              <a:ext uri="{28A0092B-C50C-407E-A947-70E740481C1C}">
                <a14:useLocalDpi xmlns:a14="http://schemas.microsoft.com/office/drawing/2010/main" val="0"/>
              </a:ext>
            </a:extLst>
          </a:blip>
          <a:srcRect b="11429"/>
          <a:stretch/>
        </p:blipFill>
        <p:spPr>
          <a:xfrm>
            <a:off x="315988" y="274023"/>
            <a:ext cx="924619" cy="816428"/>
          </a:xfrm>
          <a:prstGeom prst="rect">
            <a:avLst/>
          </a:prstGeom>
        </p:spPr>
      </p:pic>
      <p:sp>
        <p:nvSpPr>
          <p:cNvPr id="3" name="文本框 2"/>
          <p:cNvSpPr txBox="1"/>
          <p:nvPr/>
        </p:nvSpPr>
        <p:spPr>
          <a:xfrm>
            <a:off x="1240607" y="389850"/>
            <a:ext cx="3480440" cy="584775"/>
          </a:xfrm>
          <a:prstGeom prst="rect">
            <a:avLst/>
          </a:prstGeom>
          <a:noFill/>
        </p:spPr>
        <p:txBody>
          <a:bodyPr wrap="none" rtlCol="0">
            <a:spAutoFit/>
          </a:bodyPr>
          <a:lstStyle/>
          <a:p>
            <a:r>
              <a:rPr lang="zh-CN" altLang="en-US" sz="3200" b="1" dirty="0">
                <a:solidFill>
                  <a:srgbClr val="3975B2"/>
                </a:solidFill>
                <a:latin typeface="幼圆" panose="02010509060101010101" pitchFamily="49" charset="-122"/>
                <a:ea typeface="幼圆" panose="02010509060101010101" pitchFamily="49" charset="-122"/>
              </a:rPr>
              <a:t>请在此处输入标题</a:t>
            </a:r>
          </a:p>
        </p:txBody>
      </p:sp>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9633442">
            <a:off x="4578871" y="2062907"/>
            <a:ext cx="3106986" cy="3044080"/>
          </a:xfrm>
          <a:prstGeom prst="rect">
            <a:avLst/>
          </a:prstGeom>
        </p:spPr>
      </p:pic>
      <p:sp>
        <p:nvSpPr>
          <p:cNvPr id="7" name="文本框 6"/>
          <p:cNvSpPr txBox="1"/>
          <p:nvPr/>
        </p:nvSpPr>
        <p:spPr>
          <a:xfrm>
            <a:off x="1317172" y="1884206"/>
            <a:ext cx="2939142" cy="1273875"/>
          </a:xfrm>
          <a:prstGeom prst="rect">
            <a:avLst/>
          </a:prstGeom>
          <a:noFill/>
        </p:spPr>
        <p:txBody>
          <a:bodyPr wrap="square" rtlCol="0">
            <a:spAutoFit/>
          </a:bodyPr>
          <a:lstStyle/>
          <a:p>
            <a:pPr>
              <a:lnSpc>
                <a:spcPct val="150000"/>
              </a:lnSpc>
            </a:pPr>
            <a:r>
              <a:rPr lang="zh-CN" altLang="en-US" dirty="0">
                <a:solidFill>
                  <a:srgbClr val="3975B2"/>
                </a:solidFill>
                <a:latin typeface="幼圆" panose="02010509060101010101" pitchFamily="49" charset="-122"/>
                <a:ea typeface="幼圆" panose="02010509060101010101" pitchFamily="49" charset="-122"/>
              </a:rPr>
              <a:t>洛天，企业</a:t>
            </a:r>
            <a:r>
              <a:rPr lang="en-US" altLang="zh-CN" dirty="0">
                <a:solidFill>
                  <a:srgbClr val="3975B2"/>
                </a:solidFill>
                <a:latin typeface="幼圆" panose="02010509060101010101" pitchFamily="49" charset="-122"/>
                <a:ea typeface="幼圆" panose="02010509060101010101" pitchFamily="49" charset="-122"/>
              </a:rPr>
              <a:t>PPT</a:t>
            </a:r>
            <a:r>
              <a:rPr lang="zh-CN" altLang="en-US" dirty="0">
                <a:solidFill>
                  <a:srgbClr val="3975B2"/>
                </a:solidFill>
                <a:latin typeface="幼圆" panose="02010509060101010101" pitchFamily="49" charset="-122"/>
                <a:ea typeface="幼圆" panose="02010509060101010101" pitchFamily="49" charset="-122"/>
              </a:rPr>
              <a:t>培训师，</a:t>
            </a:r>
            <a:r>
              <a:rPr lang="en-US" altLang="zh-CN" dirty="0">
                <a:solidFill>
                  <a:srgbClr val="3975B2"/>
                </a:solidFill>
                <a:latin typeface="幼圆" panose="02010509060101010101" pitchFamily="49" charset="-122"/>
                <a:ea typeface="幼圆" panose="02010509060101010101" pitchFamily="49" charset="-122"/>
              </a:rPr>
              <a:t>PPT</a:t>
            </a:r>
            <a:r>
              <a:rPr lang="zh-CN" altLang="en-US" dirty="0">
                <a:solidFill>
                  <a:srgbClr val="3975B2"/>
                </a:solidFill>
                <a:latin typeface="幼圆" panose="02010509060101010101" pitchFamily="49" charset="-122"/>
                <a:ea typeface="幼圆" panose="02010509060101010101" pitchFamily="49" charset="-122"/>
              </a:rPr>
              <a:t>设计师，洛天</a:t>
            </a:r>
            <a:r>
              <a:rPr lang="en-US" altLang="zh-CN" dirty="0">
                <a:solidFill>
                  <a:srgbClr val="3975B2"/>
                </a:solidFill>
                <a:latin typeface="幼圆" panose="02010509060101010101" pitchFamily="49" charset="-122"/>
                <a:ea typeface="幼圆" panose="02010509060101010101" pitchFamily="49" charset="-122"/>
              </a:rPr>
              <a:t>PPT</a:t>
            </a:r>
            <a:r>
              <a:rPr lang="zh-CN" altLang="en-US" dirty="0">
                <a:solidFill>
                  <a:srgbClr val="3975B2"/>
                </a:solidFill>
                <a:latin typeface="幼圆" panose="02010509060101010101" pitchFamily="49" charset="-122"/>
                <a:ea typeface="幼圆" panose="02010509060101010101" pitchFamily="49" charset="-122"/>
              </a:rPr>
              <a:t>原创作者，感谢您的支持。</a:t>
            </a:r>
          </a:p>
        </p:txBody>
      </p:sp>
      <p:sp>
        <p:nvSpPr>
          <p:cNvPr id="8" name="文本框 7"/>
          <p:cNvSpPr txBox="1"/>
          <p:nvPr/>
        </p:nvSpPr>
        <p:spPr>
          <a:xfrm>
            <a:off x="1317172" y="4377702"/>
            <a:ext cx="2939142" cy="1273875"/>
          </a:xfrm>
          <a:prstGeom prst="rect">
            <a:avLst/>
          </a:prstGeom>
          <a:noFill/>
        </p:spPr>
        <p:txBody>
          <a:bodyPr wrap="square" rtlCol="0">
            <a:spAutoFit/>
          </a:bodyPr>
          <a:lstStyle/>
          <a:p>
            <a:pPr>
              <a:lnSpc>
                <a:spcPct val="150000"/>
              </a:lnSpc>
            </a:pPr>
            <a:r>
              <a:rPr lang="zh-CN" altLang="en-US" dirty="0">
                <a:solidFill>
                  <a:srgbClr val="3975B2"/>
                </a:solidFill>
                <a:latin typeface="幼圆" panose="02010509060101010101" pitchFamily="49" charset="-122"/>
                <a:ea typeface="幼圆" panose="02010509060101010101" pitchFamily="49" charset="-122"/>
              </a:rPr>
              <a:t>洛天，企业</a:t>
            </a:r>
            <a:r>
              <a:rPr lang="en-US" altLang="zh-CN" dirty="0">
                <a:solidFill>
                  <a:srgbClr val="3975B2"/>
                </a:solidFill>
                <a:latin typeface="幼圆" panose="02010509060101010101" pitchFamily="49" charset="-122"/>
                <a:ea typeface="幼圆" panose="02010509060101010101" pitchFamily="49" charset="-122"/>
              </a:rPr>
              <a:t>PPT</a:t>
            </a:r>
            <a:r>
              <a:rPr lang="zh-CN" altLang="en-US" dirty="0">
                <a:solidFill>
                  <a:srgbClr val="3975B2"/>
                </a:solidFill>
                <a:latin typeface="幼圆" panose="02010509060101010101" pitchFamily="49" charset="-122"/>
                <a:ea typeface="幼圆" panose="02010509060101010101" pitchFamily="49" charset="-122"/>
              </a:rPr>
              <a:t>培训师，</a:t>
            </a:r>
            <a:r>
              <a:rPr lang="en-US" altLang="zh-CN" dirty="0">
                <a:solidFill>
                  <a:srgbClr val="3975B2"/>
                </a:solidFill>
                <a:latin typeface="幼圆" panose="02010509060101010101" pitchFamily="49" charset="-122"/>
                <a:ea typeface="幼圆" panose="02010509060101010101" pitchFamily="49" charset="-122"/>
              </a:rPr>
              <a:t>PPT</a:t>
            </a:r>
            <a:r>
              <a:rPr lang="zh-CN" altLang="en-US" dirty="0">
                <a:solidFill>
                  <a:srgbClr val="3975B2"/>
                </a:solidFill>
                <a:latin typeface="幼圆" panose="02010509060101010101" pitchFamily="49" charset="-122"/>
                <a:ea typeface="幼圆" panose="02010509060101010101" pitchFamily="49" charset="-122"/>
              </a:rPr>
              <a:t>设计师，洛天</a:t>
            </a:r>
            <a:r>
              <a:rPr lang="en-US" altLang="zh-CN" dirty="0">
                <a:solidFill>
                  <a:srgbClr val="3975B2"/>
                </a:solidFill>
                <a:latin typeface="幼圆" panose="02010509060101010101" pitchFamily="49" charset="-122"/>
                <a:ea typeface="幼圆" panose="02010509060101010101" pitchFamily="49" charset="-122"/>
              </a:rPr>
              <a:t>PPT</a:t>
            </a:r>
            <a:r>
              <a:rPr lang="zh-CN" altLang="en-US" dirty="0">
                <a:solidFill>
                  <a:srgbClr val="3975B2"/>
                </a:solidFill>
                <a:latin typeface="幼圆" panose="02010509060101010101" pitchFamily="49" charset="-122"/>
                <a:ea typeface="幼圆" panose="02010509060101010101" pitchFamily="49" charset="-122"/>
              </a:rPr>
              <a:t>原创作者，感谢您的支持。</a:t>
            </a:r>
          </a:p>
        </p:txBody>
      </p:sp>
      <p:sp>
        <p:nvSpPr>
          <p:cNvPr id="9" name="文本框 8"/>
          <p:cNvSpPr txBox="1"/>
          <p:nvPr/>
        </p:nvSpPr>
        <p:spPr>
          <a:xfrm>
            <a:off x="8008412" y="1884206"/>
            <a:ext cx="2939142" cy="1273875"/>
          </a:xfrm>
          <a:prstGeom prst="rect">
            <a:avLst/>
          </a:prstGeom>
          <a:noFill/>
        </p:spPr>
        <p:txBody>
          <a:bodyPr wrap="square" rtlCol="0">
            <a:spAutoFit/>
          </a:bodyPr>
          <a:lstStyle/>
          <a:p>
            <a:pPr>
              <a:lnSpc>
                <a:spcPct val="150000"/>
              </a:lnSpc>
            </a:pPr>
            <a:r>
              <a:rPr lang="zh-CN" altLang="en-US" dirty="0">
                <a:solidFill>
                  <a:srgbClr val="3975B2"/>
                </a:solidFill>
                <a:latin typeface="幼圆" panose="02010509060101010101" pitchFamily="49" charset="-122"/>
                <a:ea typeface="幼圆" panose="02010509060101010101" pitchFamily="49" charset="-122"/>
              </a:rPr>
              <a:t>洛天，企业</a:t>
            </a:r>
            <a:r>
              <a:rPr lang="en-US" altLang="zh-CN" dirty="0">
                <a:solidFill>
                  <a:srgbClr val="3975B2"/>
                </a:solidFill>
                <a:latin typeface="幼圆" panose="02010509060101010101" pitchFamily="49" charset="-122"/>
                <a:ea typeface="幼圆" panose="02010509060101010101" pitchFamily="49" charset="-122"/>
              </a:rPr>
              <a:t>PPT</a:t>
            </a:r>
            <a:r>
              <a:rPr lang="zh-CN" altLang="en-US" dirty="0">
                <a:solidFill>
                  <a:srgbClr val="3975B2"/>
                </a:solidFill>
                <a:latin typeface="幼圆" panose="02010509060101010101" pitchFamily="49" charset="-122"/>
                <a:ea typeface="幼圆" panose="02010509060101010101" pitchFamily="49" charset="-122"/>
              </a:rPr>
              <a:t>培训师，</a:t>
            </a:r>
            <a:r>
              <a:rPr lang="en-US" altLang="zh-CN" dirty="0">
                <a:solidFill>
                  <a:srgbClr val="3975B2"/>
                </a:solidFill>
                <a:latin typeface="幼圆" panose="02010509060101010101" pitchFamily="49" charset="-122"/>
                <a:ea typeface="幼圆" panose="02010509060101010101" pitchFamily="49" charset="-122"/>
              </a:rPr>
              <a:t>PPT</a:t>
            </a:r>
            <a:r>
              <a:rPr lang="zh-CN" altLang="en-US" dirty="0">
                <a:solidFill>
                  <a:srgbClr val="3975B2"/>
                </a:solidFill>
                <a:latin typeface="幼圆" panose="02010509060101010101" pitchFamily="49" charset="-122"/>
                <a:ea typeface="幼圆" panose="02010509060101010101" pitchFamily="49" charset="-122"/>
              </a:rPr>
              <a:t>设计师，洛天</a:t>
            </a:r>
            <a:r>
              <a:rPr lang="en-US" altLang="zh-CN" dirty="0">
                <a:solidFill>
                  <a:srgbClr val="3975B2"/>
                </a:solidFill>
                <a:latin typeface="幼圆" panose="02010509060101010101" pitchFamily="49" charset="-122"/>
                <a:ea typeface="幼圆" panose="02010509060101010101" pitchFamily="49" charset="-122"/>
              </a:rPr>
              <a:t>PPT</a:t>
            </a:r>
            <a:r>
              <a:rPr lang="zh-CN" altLang="en-US" dirty="0">
                <a:solidFill>
                  <a:srgbClr val="3975B2"/>
                </a:solidFill>
                <a:latin typeface="幼圆" panose="02010509060101010101" pitchFamily="49" charset="-122"/>
                <a:ea typeface="幼圆" panose="02010509060101010101" pitchFamily="49" charset="-122"/>
              </a:rPr>
              <a:t>原创作者，感谢您的支持。</a:t>
            </a:r>
          </a:p>
        </p:txBody>
      </p:sp>
      <p:sp>
        <p:nvSpPr>
          <p:cNvPr id="10" name="文本框 9"/>
          <p:cNvSpPr txBox="1"/>
          <p:nvPr/>
        </p:nvSpPr>
        <p:spPr>
          <a:xfrm>
            <a:off x="8008412" y="4377701"/>
            <a:ext cx="2939142" cy="1273875"/>
          </a:xfrm>
          <a:prstGeom prst="rect">
            <a:avLst/>
          </a:prstGeom>
          <a:noFill/>
        </p:spPr>
        <p:txBody>
          <a:bodyPr wrap="square" rtlCol="0">
            <a:spAutoFit/>
          </a:bodyPr>
          <a:lstStyle/>
          <a:p>
            <a:pPr>
              <a:lnSpc>
                <a:spcPct val="150000"/>
              </a:lnSpc>
            </a:pPr>
            <a:r>
              <a:rPr lang="zh-CN" altLang="en-US" dirty="0">
                <a:solidFill>
                  <a:srgbClr val="3975B2"/>
                </a:solidFill>
                <a:latin typeface="幼圆" panose="02010509060101010101" pitchFamily="49" charset="-122"/>
                <a:ea typeface="幼圆" panose="02010509060101010101" pitchFamily="49" charset="-122"/>
              </a:rPr>
              <a:t>洛天，企业</a:t>
            </a:r>
            <a:r>
              <a:rPr lang="en-US" altLang="zh-CN" dirty="0">
                <a:solidFill>
                  <a:srgbClr val="3975B2"/>
                </a:solidFill>
                <a:latin typeface="幼圆" panose="02010509060101010101" pitchFamily="49" charset="-122"/>
                <a:ea typeface="幼圆" panose="02010509060101010101" pitchFamily="49" charset="-122"/>
              </a:rPr>
              <a:t>PPT</a:t>
            </a:r>
            <a:r>
              <a:rPr lang="zh-CN" altLang="en-US" dirty="0">
                <a:solidFill>
                  <a:srgbClr val="3975B2"/>
                </a:solidFill>
                <a:latin typeface="幼圆" panose="02010509060101010101" pitchFamily="49" charset="-122"/>
                <a:ea typeface="幼圆" panose="02010509060101010101" pitchFamily="49" charset="-122"/>
              </a:rPr>
              <a:t>培训师，</a:t>
            </a:r>
            <a:r>
              <a:rPr lang="en-US" altLang="zh-CN" dirty="0">
                <a:solidFill>
                  <a:srgbClr val="3975B2"/>
                </a:solidFill>
                <a:latin typeface="幼圆" panose="02010509060101010101" pitchFamily="49" charset="-122"/>
                <a:ea typeface="幼圆" panose="02010509060101010101" pitchFamily="49" charset="-122"/>
              </a:rPr>
              <a:t>PPT</a:t>
            </a:r>
            <a:r>
              <a:rPr lang="zh-CN" altLang="en-US" dirty="0">
                <a:solidFill>
                  <a:srgbClr val="3975B2"/>
                </a:solidFill>
                <a:latin typeface="幼圆" panose="02010509060101010101" pitchFamily="49" charset="-122"/>
                <a:ea typeface="幼圆" panose="02010509060101010101" pitchFamily="49" charset="-122"/>
              </a:rPr>
              <a:t>设计师，洛天</a:t>
            </a:r>
            <a:r>
              <a:rPr lang="en-US" altLang="zh-CN" dirty="0">
                <a:solidFill>
                  <a:srgbClr val="3975B2"/>
                </a:solidFill>
                <a:latin typeface="幼圆" panose="02010509060101010101" pitchFamily="49" charset="-122"/>
                <a:ea typeface="幼圆" panose="02010509060101010101" pitchFamily="49" charset="-122"/>
              </a:rPr>
              <a:t>PPT</a:t>
            </a:r>
            <a:r>
              <a:rPr lang="zh-CN" altLang="en-US" dirty="0">
                <a:solidFill>
                  <a:srgbClr val="3975B2"/>
                </a:solidFill>
                <a:latin typeface="幼圆" panose="02010509060101010101" pitchFamily="49" charset="-122"/>
                <a:ea typeface="幼圆" panose="02010509060101010101" pitchFamily="49" charset="-122"/>
              </a:rPr>
              <a:t>原创作者，感谢您的支持。</a:t>
            </a:r>
          </a:p>
        </p:txBody>
      </p:sp>
      <p:sp>
        <p:nvSpPr>
          <p:cNvPr id="5" name="文本框 4"/>
          <p:cNvSpPr txBox="1"/>
          <p:nvPr/>
        </p:nvSpPr>
        <p:spPr>
          <a:xfrm>
            <a:off x="5350635" y="2973415"/>
            <a:ext cx="649537" cy="369332"/>
          </a:xfrm>
          <a:prstGeom prst="rect">
            <a:avLst/>
          </a:prstGeom>
          <a:noFill/>
        </p:spPr>
        <p:txBody>
          <a:bodyPr wrap="none" rtlCol="0">
            <a:spAutoFit/>
          </a:bodyPr>
          <a:lstStyle/>
          <a:p>
            <a:r>
              <a:rPr lang="zh-CN" altLang="en-US" b="1" dirty="0">
                <a:solidFill>
                  <a:srgbClr val="3975B2"/>
                </a:solidFill>
                <a:latin typeface="幼圆" panose="02010509060101010101" pitchFamily="49" charset="-122"/>
                <a:ea typeface="幼圆" panose="02010509060101010101" pitchFamily="49" charset="-122"/>
              </a:rPr>
              <a:t>标题</a:t>
            </a:r>
          </a:p>
        </p:txBody>
      </p:sp>
      <p:sp>
        <p:nvSpPr>
          <p:cNvPr id="12" name="文本框 11"/>
          <p:cNvSpPr txBox="1"/>
          <p:nvPr/>
        </p:nvSpPr>
        <p:spPr>
          <a:xfrm>
            <a:off x="6330349" y="3811467"/>
            <a:ext cx="649537" cy="369332"/>
          </a:xfrm>
          <a:prstGeom prst="rect">
            <a:avLst/>
          </a:prstGeom>
          <a:noFill/>
        </p:spPr>
        <p:txBody>
          <a:bodyPr wrap="none" rtlCol="0">
            <a:spAutoFit/>
          </a:bodyPr>
          <a:lstStyle/>
          <a:p>
            <a:r>
              <a:rPr lang="zh-CN" altLang="en-US" b="1" dirty="0">
                <a:solidFill>
                  <a:srgbClr val="3975B2"/>
                </a:solidFill>
                <a:latin typeface="幼圆" panose="02010509060101010101" pitchFamily="49" charset="-122"/>
                <a:ea typeface="幼圆" panose="02010509060101010101" pitchFamily="49" charset="-122"/>
              </a:rPr>
              <a:t>标题</a:t>
            </a:r>
          </a:p>
        </p:txBody>
      </p:sp>
    </p:spTree>
    <p:extLst>
      <p:ext uri="{BB962C8B-B14F-4D97-AF65-F5344CB8AC3E}">
        <p14:creationId xmlns:p14="http://schemas.microsoft.com/office/powerpoint/2010/main" val="3771370221"/>
      </p:ext>
    </p:extLst>
  </p:cSld>
  <p:clrMapOvr>
    <a:masterClrMapping/>
  </p:clrMapOvr>
  <p:transition spd="slow">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2" cstate="print">
            <a:extLst>
              <a:ext uri="{28A0092B-C50C-407E-A947-70E740481C1C}">
                <a14:useLocalDpi xmlns:a14="http://schemas.microsoft.com/office/drawing/2010/main" val="0"/>
              </a:ext>
            </a:extLst>
          </a:blip>
          <a:srcRect b="11429"/>
          <a:stretch/>
        </p:blipFill>
        <p:spPr>
          <a:xfrm>
            <a:off x="315988" y="274023"/>
            <a:ext cx="924619" cy="816428"/>
          </a:xfrm>
          <a:prstGeom prst="rect">
            <a:avLst/>
          </a:prstGeom>
        </p:spPr>
      </p:pic>
      <p:sp>
        <p:nvSpPr>
          <p:cNvPr id="5" name="文本框 4"/>
          <p:cNvSpPr txBox="1"/>
          <p:nvPr/>
        </p:nvSpPr>
        <p:spPr>
          <a:xfrm>
            <a:off x="1240607" y="389850"/>
            <a:ext cx="3480440" cy="584775"/>
          </a:xfrm>
          <a:prstGeom prst="rect">
            <a:avLst/>
          </a:prstGeom>
          <a:noFill/>
        </p:spPr>
        <p:txBody>
          <a:bodyPr wrap="none" rtlCol="0">
            <a:spAutoFit/>
          </a:bodyPr>
          <a:lstStyle/>
          <a:p>
            <a:r>
              <a:rPr lang="zh-CN" altLang="en-US" sz="3200" b="1" dirty="0">
                <a:solidFill>
                  <a:srgbClr val="3975B2"/>
                </a:solidFill>
                <a:latin typeface="幼圆" panose="02010509060101010101" pitchFamily="49" charset="-122"/>
                <a:ea typeface="幼圆" panose="02010509060101010101" pitchFamily="49" charset="-122"/>
              </a:rPr>
              <a:t>请在此处输入标题</a:t>
            </a:r>
          </a:p>
        </p:txBody>
      </p:sp>
      <p:pic>
        <p:nvPicPr>
          <p:cNvPr id="6" name="图片 5"/>
          <p:cNvPicPr>
            <a:picLocks noChangeAspect="1"/>
          </p:cNvPicPr>
          <p:nvPr/>
        </p:nvPicPr>
        <p:blipFill rotWithShape="1">
          <a:blip r:embed="rId3">
            <a:extLst>
              <a:ext uri="{28A0092B-C50C-407E-A947-70E740481C1C}">
                <a14:useLocalDpi xmlns:a14="http://schemas.microsoft.com/office/drawing/2010/main" val="0"/>
              </a:ext>
            </a:extLst>
          </a:blip>
          <a:srcRect b="5397"/>
          <a:stretch/>
        </p:blipFill>
        <p:spPr>
          <a:xfrm>
            <a:off x="2503714" y="2260906"/>
            <a:ext cx="7211549" cy="4597094"/>
          </a:xfrm>
          <a:prstGeom prst="rect">
            <a:avLst/>
          </a:prstGeom>
        </p:spPr>
      </p:pic>
      <p:sp>
        <p:nvSpPr>
          <p:cNvPr id="8" name="文本框 7"/>
          <p:cNvSpPr txBox="1"/>
          <p:nvPr/>
        </p:nvSpPr>
        <p:spPr>
          <a:xfrm>
            <a:off x="5497286" y="1844333"/>
            <a:ext cx="2572503" cy="1273875"/>
          </a:xfrm>
          <a:prstGeom prst="rect">
            <a:avLst/>
          </a:prstGeom>
          <a:noFill/>
        </p:spPr>
        <p:txBody>
          <a:bodyPr wrap="square" rtlCol="0">
            <a:spAutoFit/>
          </a:bodyPr>
          <a:lstStyle/>
          <a:p>
            <a:pPr>
              <a:lnSpc>
                <a:spcPct val="150000"/>
              </a:lnSpc>
            </a:pPr>
            <a:r>
              <a:rPr lang="zh-CN" altLang="en-US" dirty="0">
                <a:solidFill>
                  <a:srgbClr val="3975B2"/>
                </a:solidFill>
                <a:latin typeface="幼圆" panose="02010509060101010101" pitchFamily="49" charset="-122"/>
                <a:ea typeface="幼圆" panose="02010509060101010101" pitchFamily="49" charset="-122"/>
              </a:rPr>
              <a:t>洛天，企业</a:t>
            </a:r>
            <a:r>
              <a:rPr lang="en-US" altLang="zh-CN" dirty="0">
                <a:solidFill>
                  <a:srgbClr val="3975B2"/>
                </a:solidFill>
                <a:latin typeface="幼圆" panose="02010509060101010101" pitchFamily="49" charset="-122"/>
                <a:ea typeface="幼圆" panose="02010509060101010101" pitchFamily="49" charset="-122"/>
              </a:rPr>
              <a:t>PPT</a:t>
            </a:r>
            <a:r>
              <a:rPr lang="zh-CN" altLang="en-US" dirty="0">
                <a:solidFill>
                  <a:srgbClr val="3975B2"/>
                </a:solidFill>
                <a:latin typeface="幼圆" panose="02010509060101010101" pitchFamily="49" charset="-122"/>
                <a:ea typeface="幼圆" panose="02010509060101010101" pitchFamily="49" charset="-122"/>
              </a:rPr>
              <a:t>培训师，</a:t>
            </a:r>
            <a:r>
              <a:rPr lang="en-US" altLang="zh-CN" dirty="0">
                <a:solidFill>
                  <a:srgbClr val="3975B2"/>
                </a:solidFill>
                <a:latin typeface="幼圆" panose="02010509060101010101" pitchFamily="49" charset="-122"/>
                <a:ea typeface="幼圆" panose="02010509060101010101" pitchFamily="49" charset="-122"/>
              </a:rPr>
              <a:t>PPT</a:t>
            </a:r>
            <a:r>
              <a:rPr lang="zh-CN" altLang="en-US" dirty="0">
                <a:solidFill>
                  <a:srgbClr val="3975B2"/>
                </a:solidFill>
                <a:latin typeface="幼圆" panose="02010509060101010101" pitchFamily="49" charset="-122"/>
                <a:ea typeface="幼圆" panose="02010509060101010101" pitchFamily="49" charset="-122"/>
              </a:rPr>
              <a:t>设计师，洛天</a:t>
            </a:r>
            <a:r>
              <a:rPr lang="en-US" altLang="zh-CN" dirty="0">
                <a:solidFill>
                  <a:srgbClr val="3975B2"/>
                </a:solidFill>
                <a:latin typeface="幼圆" panose="02010509060101010101" pitchFamily="49" charset="-122"/>
                <a:ea typeface="幼圆" panose="02010509060101010101" pitchFamily="49" charset="-122"/>
              </a:rPr>
              <a:t>PPT</a:t>
            </a:r>
            <a:r>
              <a:rPr lang="zh-CN" altLang="en-US" dirty="0">
                <a:solidFill>
                  <a:srgbClr val="3975B2"/>
                </a:solidFill>
                <a:latin typeface="幼圆" panose="02010509060101010101" pitchFamily="49" charset="-122"/>
                <a:ea typeface="幼圆" panose="02010509060101010101" pitchFamily="49" charset="-122"/>
              </a:rPr>
              <a:t>原创作者，感谢您的支持。</a:t>
            </a:r>
          </a:p>
        </p:txBody>
      </p:sp>
      <p:sp>
        <p:nvSpPr>
          <p:cNvPr id="9" name="文本框 8"/>
          <p:cNvSpPr txBox="1"/>
          <p:nvPr/>
        </p:nvSpPr>
        <p:spPr>
          <a:xfrm>
            <a:off x="778297" y="4081659"/>
            <a:ext cx="2594274" cy="1273875"/>
          </a:xfrm>
          <a:prstGeom prst="rect">
            <a:avLst/>
          </a:prstGeom>
          <a:noFill/>
        </p:spPr>
        <p:txBody>
          <a:bodyPr wrap="square" rtlCol="0">
            <a:spAutoFit/>
          </a:bodyPr>
          <a:lstStyle/>
          <a:p>
            <a:pPr>
              <a:lnSpc>
                <a:spcPct val="150000"/>
              </a:lnSpc>
            </a:pPr>
            <a:r>
              <a:rPr lang="zh-CN" altLang="en-US" dirty="0">
                <a:solidFill>
                  <a:srgbClr val="3975B2"/>
                </a:solidFill>
                <a:latin typeface="幼圆" panose="02010509060101010101" pitchFamily="49" charset="-122"/>
                <a:ea typeface="幼圆" panose="02010509060101010101" pitchFamily="49" charset="-122"/>
              </a:rPr>
              <a:t>洛天，企业</a:t>
            </a:r>
            <a:r>
              <a:rPr lang="en-US" altLang="zh-CN" dirty="0">
                <a:solidFill>
                  <a:srgbClr val="3975B2"/>
                </a:solidFill>
                <a:latin typeface="幼圆" panose="02010509060101010101" pitchFamily="49" charset="-122"/>
                <a:ea typeface="幼圆" panose="02010509060101010101" pitchFamily="49" charset="-122"/>
              </a:rPr>
              <a:t>PPT</a:t>
            </a:r>
            <a:r>
              <a:rPr lang="zh-CN" altLang="en-US" dirty="0">
                <a:solidFill>
                  <a:srgbClr val="3975B2"/>
                </a:solidFill>
                <a:latin typeface="幼圆" panose="02010509060101010101" pitchFamily="49" charset="-122"/>
                <a:ea typeface="幼圆" panose="02010509060101010101" pitchFamily="49" charset="-122"/>
              </a:rPr>
              <a:t>培训师，</a:t>
            </a:r>
            <a:r>
              <a:rPr lang="en-US" altLang="zh-CN" dirty="0">
                <a:solidFill>
                  <a:srgbClr val="3975B2"/>
                </a:solidFill>
                <a:latin typeface="幼圆" panose="02010509060101010101" pitchFamily="49" charset="-122"/>
                <a:ea typeface="幼圆" panose="02010509060101010101" pitchFamily="49" charset="-122"/>
              </a:rPr>
              <a:t>PPT</a:t>
            </a:r>
            <a:r>
              <a:rPr lang="zh-CN" altLang="en-US" dirty="0">
                <a:solidFill>
                  <a:srgbClr val="3975B2"/>
                </a:solidFill>
                <a:latin typeface="幼圆" panose="02010509060101010101" pitchFamily="49" charset="-122"/>
                <a:ea typeface="幼圆" panose="02010509060101010101" pitchFamily="49" charset="-122"/>
              </a:rPr>
              <a:t>设计师，洛天</a:t>
            </a:r>
            <a:r>
              <a:rPr lang="en-US" altLang="zh-CN" dirty="0">
                <a:solidFill>
                  <a:srgbClr val="3975B2"/>
                </a:solidFill>
                <a:latin typeface="幼圆" panose="02010509060101010101" pitchFamily="49" charset="-122"/>
                <a:ea typeface="幼圆" panose="02010509060101010101" pitchFamily="49" charset="-122"/>
              </a:rPr>
              <a:t>PPT</a:t>
            </a:r>
            <a:r>
              <a:rPr lang="zh-CN" altLang="en-US" dirty="0">
                <a:solidFill>
                  <a:srgbClr val="3975B2"/>
                </a:solidFill>
                <a:latin typeface="幼圆" panose="02010509060101010101" pitchFamily="49" charset="-122"/>
                <a:ea typeface="幼圆" panose="02010509060101010101" pitchFamily="49" charset="-122"/>
              </a:rPr>
              <a:t>原创作者，感谢您的支持。</a:t>
            </a:r>
          </a:p>
        </p:txBody>
      </p:sp>
      <p:sp>
        <p:nvSpPr>
          <p:cNvPr id="10" name="文本框 9"/>
          <p:cNvSpPr txBox="1"/>
          <p:nvPr/>
        </p:nvSpPr>
        <p:spPr>
          <a:xfrm>
            <a:off x="8993602" y="4070888"/>
            <a:ext cx="2659588" cy="1273875"/>
          </a:xfrm>
          <a:prstGeom prst="rect">
            <a:avLst/>
          </a:prstGeom>
          <a:noFill/>
        </p:spPr>
        <p:txBody>
          <a:bodyPr wrap="square" rtlCol="0">
            <a:spAutoFit/>
          </a:bodyPr>
          <a:lstStyle/>
          <a:p>
            <a:pPr>
              <a:lnSpc>
                <a:spcPct val="150000"/>
              </a:lnSpc>
            </a:pPr>
            <a:r>
              <a:rPr lang="zh-CN" altLang="en-US" dirty="0">
                <a:solidFill>
                  <a:srgbClr val="3975B2"/>
                </a:solidFill>
                <a:latin typeface="幼圆" panose="02010509060101010101" pitchFamily="49" charset="-122"/>
                <a:ea typeface="幼圆" panose="02010509060101010101" pitchFamily="49" charset="-122"/>
              </a:rPr>
              <a:t>洛天，企业</a:t>
            </a:r>
            <a:r>
              <a:rPr lang="en-US" altLang="zh-CN" dirty="0">
                <a:solidFill>
                  <a:srgbClr val="3975B2"/>
                </a:solidFill>
                <a:latin typeface="幼圆" panose="02010509060101010101" pitchFamily="49" charset="-122"/>
                <a:ea typeface="幼圆" panose="02010509060101010101" pitchFamily="49" charset="-122"/>
              </a:rPr>
              <a:t>PPT</a:t>
            </a:r>
            <a:r>
              <a:rPr lang="zh-CN" altLang="en-US" dirty="0">
                <a:solidFill>
                  <a:srgbClr val="3975B2"/>
                </a:solidFill>
                <a:latin typeface="幼圆" panose="02010509060101010101" pitchFamily="49" charset="-122"/>
                <a:ea typeface="幼圆" panose="02010509060101010101" pitchFamily="49" charset="-122"/>
              </a:rPr>
              <a:t>培训师，</a:t>
            </a:r>
            <a:r>
              <a:rPr lang="en-US" altLang="zh-CN" dirty="0">
                <a:solidFill>
                  <a:srgbClr val="3975B2"/>
                </a:solidFill>
                <a:latin typeface="幼圆" panose="02010509060101010101" pitchFamily="49" charset="-122"/>
                <a:ea typeface="幼圆" panose="02010509060101010101" pitchFamily="49" charset="-122"/>
              </a:rPr>
              <a:t>PPT</a:t>
            </a:r>
            <a:r>
              <a:rPr lang="zh-CN" altLang="en-US" dirty="0">
                <a:solidFill>
                  <a:srgbClr val="3975B2"/>
                </a:solidFill>
                <a:latin typeface="幼圆" panose="02010509060101010101" pitchFamily="49" charset="-122"/>
                <a:ea typeface="幼圆" panose="02010509060101010101" pitchFamily="49" charset="-122"/>
              </a:rPr>
              <a:t>设计师，洛天</a:t>
            </a:r>
            <a:r>
              <a:rPr lang="en-US" altLang="zh-CN" dirty="0">
                <a:solidFill>
                  <a:srgbClr val="3975B2"/>
                </a:solidFill>
                <a:latin typeface="幼圆" panose="02010509060101010101" pitchFamily="49" charset="-122"/>
                <a:ea typeface="幼圆" panose="02010509060101010101" pitchFamily="49" charset="-122"/>
              </a:rPr>
              <a:t>PPT</a:t>
            </a:r>
            <a:r>
              <a:rPr lang="zh-CN" altLang="en-US" dirty="0">
                <a:solidFill>
                  <a:srgbClr val="3975B2"/>
                </a:solidFill>
                <a:latin typeface="幼圆" panose="02010509060101010101" pitchFamily="49" charset="-122"/>
                <a:ea typeface="幼圆" panose="02010509060101010101" pitchFamily="49" charset="-122"/>
              </a:rPr>
              <a:t>原创作者，感谢您的支持。</a:t>
            </a:r>
          </a:p>
        </p:txBody>
      </p:sp>
      <p:cxnSp>
        <p:nvCxnSpPr>
          <p:cNvPr id="12" name="直接连接符 11"/>
          <p:cNvCxnSpPr/>
          <p:nvPr/>
        </p:nvCxnSpPr>
        <p:spPr>
          <a:xfrm>
            <a:off x="5497286" y="3287486"/>
            <a:ext cx="247105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3548743" y="4108816"/>
            <a:ext cx="0" cy="1328057"/>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8784772" y="4108815"/>
            <a:ext cx="0" cy="1328057"/>
          </a:xfrm>
          <a:prstGeom prst="line">
            <a:avLst/>
          </a:prstGeom>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5816309" y="3456765"/>
            <a:ext cx="1731564" cy="461665"/>
          </a:xfrm>
          <a:prstGeom prst="rect">
            <a:avLst/>
          </a:prstGeom>
          <a:noFill/>
        </p:spPr>
        <p:txBody>
          <a:bodyPr wrap="none" rtlCol="0">
            <a:spAutoFit/>
          </a:bodyPr>
          <a:lstStyle/>
          <a:p>
            <a:r>
              <a:rPr lang="zh-CN" altLang="en-US" sz="2400" b="1" dirty="0">
                <a:solidFill>
                  <a:srgbClr val="3975B2"/>
                </a:solidFill>
                <a:latin typeface="幼圆" panose="02010509060101010101" pitchFamily="49" charset="-122"/>
                <a:ea typeface="幼圆" panose="02010509060101010101" pitchFamily="49" charset="-122"/>
              </a:rPr>
              <a:t>输入小标题</a:t>
            </a:r>
          </a:p>
        </p:txBody>
      </p:sp>
      <p:sp>
        <p:nvSpPr>
          <p:cNvPr id="17" name="文本框 16"/>
          <p:cNvSpPr txBox="1"/>
          <p:nvPr/>
        </p:nvSpPr>
        <p:spPr>
          <a:xfrm>
            <a:off x="8993602" y="3426555"/>
            <a:ext cx="1731564" cy="461665"/>
          </a:xfrm>
          <a:prstGeom prst="rect">
            <a:avLst/>
          </a:prstGeom>
          <a:noFill/>
        </p:spPr>
        <p:txBody>
          <a:bodyPr wrap="none" rtlCol="0">
            <a:spAutoFit/>
          </a:bodyPr>
          <a:lstStyle/>
          <a:p>
            <a:r>
              <a:rPr lang="zh-CN" altLang="en-US" sz="2400" b="1" dirty="0">
                <a:solidFill>
                  <a:srgbClr val="3975B2"/>
                </a:solidFill>
                <a:latin typeface="幼圆" panose="02010509060101010101" pitchFamily="49" charset="-122"/>
                <a:ea typeface="幼圆" panose="02010509060101010101" pitchFamily="49" charset="-122"/>
              </a:rPr>
              <a:t>输入小标题</a:t>
            </a:r>
          </a:p>
        </p:txBody>
      </p:sp>
      <p:sp>
        <p:nvSpPr>
          <p:cNvPr id="18" name="文本框 17"/>
          <p:cNvSpPr txBox="1"/>
          <p:nvPr/>
        </p:nvSpPr>
        <p:spPr>
          <a:xfrm>
            <a:off x="1493811" y="3456765"/>
            <a:ext cx="1731564" cy="461665"/>
          </a:xfrm>
          <a:prstGeom prst="rect">
            <a:avLst/>
          </a:prstGeom>
          <a:noFill/>
        </p:spPr>
        <p:txBody>
          <a:bodyPr wrap="none" rtlCol="0">
            <a:spAutoFit/>
          </a:bodyPr>
          <a:lstStyle/>
          <a:p>
            <a:r>
              <a:rPr lang="zh-CN" altLang="en-US" sz="2400" b="1" dirty="0">
                <a:solidFill>
                  <a:srgbClr val="3975B2"/>
                </a:solidFill>
                <a:latin typeface="幼圆" panose="02010509060101010101" pitchFamily="49" charset="-122"/>
                <a:ea typeface="幼圆" panose="02010509060101010101" pitchFamily="49" charset="-122"/>
              </a:rPr>
              <a:t>输入小标题</a:t>
            </a:r>
          </a:p>
        </p:txBody>
      </p:sp>
    </p:spTree>
    <p:extLst>
      <p:ext uri="{BB962C8B-B14F-4D97-AF65-F5344CB8AC3E}">
        <p14:creationId xmlns:p14="http://schemas.microsoft.com/office/powerpoint/2010/main" val="1472693203"/>
      </p:ext>
    </p:extLst>
  </p:cSld>
  <p:clrMapOvr>
    <a:masterClrMapping/>
  </p:clrMapOvr>
  <p:transition spd="slow">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2" cstate="print">
            <a:extLst>
              <a:ext uri="{28A0092B-C50C-407E-A947-70E740481C1C}">
                <a14:useLocalDpi xmlns:a14="http://schemas.microsoft.com/office/drawing/2010/main" val="0"/>
              </a:ext>
            </a:extLst>
          </a:blip>
          <a:srcRect b="11429"/>
          <a:stretch/>
        </p:blipFill>
        <p:spPr>
          <a:xfrm>
            <a:off x="315988" y="274023"/>
            <a:ext cx="924619" cy="816428"/>
          </a:xfrm>
          <a:prstGeom prst="rect">
            <a:avLst/>
          </a:prstGeom>
        </p:spPr>
      </p:pic>
      <p:sp>
        <p:nvSpPr>
          <p:cNvPr id="5" name="文本框 4"/>
          <p:cNvSpPr txBox="1"/>
          <p:nvPr/>
        </p:nvSpPr>
        <p:spPr>
          <a:xfrm>
            <a:off x="1240607" y="389850"/>
            <a:ext cx="3480440" cy="584775"/>
          </a:xfrm>
          <a:prstGeom prst="rect">
            <a:avLst/>
          </a:prstGeom>
          <a:noFill/>
        </p:spPr>
        <p:txBody>
          <a:bodyPr wrap="none" rtlCol="0">
            <a:spAutoFit/>
          </a:bodyPr>
          <a:lstStyle/>
          <a:p>
            <a:r>
              <a:rPr lang="zh-CN" altLang="en-US" sz="3200" b="1" dirty="0">
                <a:solidFill>
                  <a:srgbClr val="3975B2"/>
                </a:solidFill>
                <a:latin typeface="幼圆" panose="02010509060101010101" pitchFamily="49" charset="-122"/>
                <a:ea typeface="幼圆" panose="02010509060101010101" pitchFamily="49" charset="-122"/>
              </a:rPr>
              <a:t>请在此处输入标题</a:t>
            </a:r>
          </a:p>
        </p:txBody>
      </p:sp>
      <p:pic>
        <p:nvPicPr>
          <p:cNvPr id="6" name="图片 5"/>
          <p:cNvPicPr>
            <a:picLocks noChangeAspect="1"/>
          </p:cNvPicPr>
          <p:nvPr/>
        </p:nvPicPr>
        <p:blipFill>
          <a:blip r:embed="rId3"/>
          <a:stretch>
            <a:fillRect/>
          </a:stretch>
        </p:blipFill>
        <p:spPr>
          <a:xfrm>
            <a:off x="4201201" y="2297053"/>
            <a:ext cx="3886881" cy="3508239"/>
          </a:xfrm>
          <a:prstGeom prst="rect">
            <a:avLst/>
          </a:prstGeom>
        </p:spPr>
      </p:pic>
      <p:sp>
        <p:nvSpPr>
          <p:cNvPr id="7" name="文本框 6"/>
          <p:cNvSpPr txBox="1"/>
          <p:nvPr/>
        </p:nvSpPr>
        <p:spPr>
          <a:xfrm>
            <a:off x="7870367" y="3127842"/>
            <a:ext cx="3624943" cy="923330"/>
          </a:xfrm>
          <a:prstGeom prst="rect">
            <a:avLst/>
          </a:prstGeom>
          <a:noFill/>
        </p:spPr>
        <p:txBody>
          <a:bodyPr wrap="square" rtlCol="0">
            <a:spAutoFit/>
          </a:bodyPr>
          <a:lstStyle/>
          <a:p>
            <a:pPr>
              <a:lnSpc>
                <a:spcPct val="150000"/>
              </a:lnSpc>
            </a:pPr>
            <a:r>
              <a:rPr lang="zh-CN" altLang="en-US" dirty="0">
                <a:solidFill>
                  <a:srgbClr val="3975B2"/>
                </a:solidFill>
                <a:latin typeface="幼圆" panose="02010509060101010101" pitchFamily="49" charset="-122"/>
                <a:ea typeface="幼圆" panose="02010509060101010101" pitchFamily="49" charset="-122"/>
              </a:rPr>
              <a:t>洛天，企业</a:t>
            </a:r>
            <a:r>
              <a:rPr lang="en-US" altLang="zh-CN" dirty="0">
                <a:solidFill>
                  <a:srgbClr val="3975B2"/>
                </a:solidFill>
                <a:latin typeface="幼圆" panose="02010509060101010101" pitchFamily="49" charset="-122"/>
                <a:ea typeface="幼圆" panose="02010509060101010101" pitchFamily="49" charset="-122"/>
              </a:rPr>
              <a:t>PPT</a:t>
            </a:r>
            <a:r>
              <a:rPr lang="zh-CN" altLang="en-US" dirty="0">
                <a:solidFill>
                  <a:srgbClr val="3975B2"/>
                </a:solidFill>
                <a:latin typeface="幼圆" panose="02010509060101010101" pitchFamily="49" charset="-122"/>
                <a:ea typeface="幼圆" panose="02010509060101010101" pitchFamily="49" charset="-122"/>
              </a:rPr>
              <a:t>培训师，</a:t>
            </a:r>
            <a:r>
              <a:rPr lang="en-US" altLang="zh-CN" dirty="0">
                <a:solidFill>
                  <a:srgbClr val="3975B2"/>
                </a:solidFill>
                <a:latin typeface="幼圆" panose="02010509060101010101" pitchFamily="49" charset="-122"/>
                <a:ea typeface="幼圆" panose="02010509060101010101" pitchFamily="49" charset="-122"/>
              </a:rPr>
              <a:t>PPT</a:t>
            </a:r>
            <a:r>
              <a:rPr lang="zh-CN" altLang="en-US" dirty="0">
                <a:solidFill>
                  <a:srgbClr val="3975B2"/>
                </a:solidFill>
                <a:latin typeface="幼圆" panose="02010509060101010101" pitchFamily="49" charset="-122"/>
                <a:ea typeface="幼圆" panose="02010509060101010101" pitchFamily="49" charset="-122"/>
              </a:rPr>
              <a:t>设计师，洛天</a:t>
            </a:r>
            <a:r>
              <a:rPr lang="en-US" altLang="zh-CN" dirty="0">
                <a:solidFill>
                  <a:srgbClr val="3975B2"/>
                </a:solidFill>
                <a:latin typeface="幼圆" panose="02010509060101010101" pitchFamily="49" charset="-122"/>
                <a:ea typeface="幼圆" panose="02010509060101010101" pitchFamily="49" charset="-122"/>
              </a:rPr>
              <a:t>PPT</a:t>
            </a:r>
            <a:r>
              <a:rPr lang="zh-CN" altLang="en-US" dirty="0">
                <a:solidFill>
                  <a:srgbClr val="3975B2"/>
                </a:solidFill>
                <a:latin typeface="幼圆" panose="02010509060101010101" pitchFamily="49" charset="-122"/>
                <a:ea typeface="幼圆" panose="02010509060101010101" pitchFamily="49" charset="-122"/>
              </a:rPr>
              <a:t>原创作者，感谢您的支持。</a:t>
            </a:r>
          </a:p>
        </p:txBody>
      </p:sp>
      <p:sp>
        <p:nvSpPr>
          <p:cNvPr id="8" name="文本框 7"/>
          <p:cNvSpPr txBox="1"/>
          <p:nvPr/>
        </p:nvSpPr>
        <p:spPr>
          <a:xfrm>
            <a:off x="4463139" y="1343749"/>
            <a:ext cx="3624943" cy="923330"/>
          </a:xfrm>
          <a:prstGeom prst="rect">
            <a:avLst/>
          </a:prstGeom>
          <a:noFill/>
        </p:spPr>
        <p:txBody>
          <a:bodyPr wrap="square" rtlCol="0">
            <a:spAutoFit/>
          </a:bodyPr>
          <a:lstStyle/>
          <a:p>
            <a:pPr>
              <a:lnSpc>
                <a:spcPct val="150000"/>
              </a:lnSpc>
            </a:pPr>
            <a:r>
              <a:rPr lang="zh-CN" altLang="en-US" dirty="0">
                <a:solidFill>
                  <a:srgbClr val="3975B2"/>
                </a:solidFill>
                <a:latin typeface="幼圆" panose="02010509060101010101" pitchFamily="49" charset="-122"/>
                <a:ea typeface="幼圆" panose="02010509060101010101" pitchFamily="49" charset="-122"/>
              </a:rPr>
              <a:t>洛天，企业</a:t>
            </a:r>
            <a:r>
              <a:rPr lang="en-US" altLang="zh-CN" dirty="0">
                <a:solidFill>
                  <a:srgbClr val="3975B2"/>
                </a:solidFill>
                <a:latin typeface="幼圆" panose="02010509060101010101" pitchFamily="49" charset="-122"/>
                <a:ea typeface="幼圆" panose="02010509060101010101" pitchFamily="49" charset="-122"/>
              </a:rPr>
              <a:t>PPT</a:t>
            </a:r>
            <a:r>
              <a:rPr lang="zh-CN" altLang="en-US" dirty="0">
                <a:solidFill>
                  <a:srgbClr val="3975B2"/>
                </a:solidFill>
                <a:latin typeface="幼圆" panose="02010509060101010101" pitchFamily="49" charset="-122"/>
                <a:ea typeface="幼圆" panose="02010509060101010101" pitchFamily="49" charset="-122"/>
              </a:rPr>
              <a:t>培训师，</a:t>
            </a:r>
            <a:r>
              <a:rPr lang="en-US" altLang="zh-CN" dirty="0">
                <a:solidFill>
                  <a:srgbClr val="3975B2"/>
                </a:solidFill>
                <a:latin typeface="幼圆" panose="02010509060101010101" pitchFamily="49" charset="-122"/>
                <a:ea typeface="幼圆" panose="02010509060101010101" pitchFamily="49" charset="-122"/>
              </a:rPr>
              <a:t>PPT</a:t>
            </a:r>
            <a:r>
              <a:rPr lang="zh-CN" altLang="en-US" dirty="0">
                <a:solidFill>
                  <a:srgbClr val="3975B2"/>
                </a:solidFill>
                <a:latin typeface="幼圆" panose="02010509060101010101" pitchFamily="49" charset="-122"/>
                <a:ea typeface="幼圆" panose="02010509060101010101" pitchFamily="49" charset="-122"/>
              </a:rPr>
              <a:t>设计师，洛天</a:t>
            </a:r>
            <a:r>
              <a:rPr lang="en-US" altLang="zh-CN" dirty="0">
                <a:solidFill>
                  <a:srgbClr val="3975B2"/>
                </a:solidFill>
                <a:latin typeface="幼圆" panose="02010509060101010101" pitchFamily="49" charset="-122"/>
                <a:ea typeface="幼圆" panose="02010509060101010101" pitchFamily="49" charset="-122"/>
              </a:rPr>
              <a:t>PPT</a:t>
            </a:r>
            <a:r>
              <a:rPr lang="zh-CN" altLang="en-US" dirty="0">
                <a:solidFill>
                  <a:srgbClr val="3975B2"/>
                </a:solidFill>
                <a:latin typeface="幼圆" panose="02010509060101010101" pitchFamily="49" charset="-122"/>
                <a:ea typeface="幼圆" panose="02010509060101010101" pitchFamily="49" charset="-122"/>
              </a:rPr>
              <a:t>原创作者，感谢您的支持。</a:t>
            </a:r>
          </a:p>
        </p:txBody>
      </p:sp>
      <p:sp>
        <p:nvSpPr>
          <p:cNvPr id="9" name="文本框 8"/>
          <p:cNvSpPr txBox="1"/>
          <p:nvPr/>
        </p:nvSpPr>
        <p:spPr>
          <a:xfrm>
            <a:off x="7615731" y="4989300"/>
            <a:ext cx="3624943" cy="923330"/>
          </a:xfrm>
          <a:prstGeom prst="rect">
            <a:avLst/>
          </a:prstGeom>
          <a:noFill/>
        </p:spPr>
        <p:txBody>
          <a:bodyPr wrap="square" rtlCol="0">
            <a:spAutoFit/>
          </a:bodyPr>
          <a:lstStyle/>
          <a:p>
            <a:pPr>
              <a:lnSpc>
                <a:spcPct val="150000"/>
              </a:lnSpc>
            </a:pPr>
            <a:r>
              <a:rPr lang="zh-CN" altLang="en-US" dirty="0">
                <a:solidFill>
                  <a:srgbClr val="3975B2"/>
                </a:solidFill>
                <a:latin typeface="幼圆" panose="02010509060101010101" pitchFamily="49" charset="-122"/>
                <a:ea typeface="幼圆" panose="02010509060101010101" pitchFamily="49" charset="-122"/>
              </a:rPr>
              <a:t>洛天，企业</a:t>
            </a:r>
            <a:r>
              <a:rPr lang="en-US" altLang="zh-CN" dirty="0">
                <a:solidFill>
                  <a:srgbClr val="3975B2"/>
                </a:solidFill>
                <a:latin typeface="幼圆" panose="02010509060101010101" pitchFamily="49" charset="-122"/>
                <a:ea typeface="幼圆" panose="02010509060101010101" pitchFamily="49" charset="-122"/>
              </a:rPr>
              <a:t>PPT</a:t>
            </a:r>
            <a:r>
              <a:rPr lang="zh-CN" altLang="en-US" dirty="0">
                <a:solidFill>
                  <a:srgbClr val="3975B2"/>
                </a:solidFill>
                <a:latin typeface="幼圆" panose="02010509060101010101" pitchFamily="49" charset="-122"/>
                <a:ea typeface="幼圆" panose="02010509060101010101" pitchFamily="49" charset="-122"/>
              </a:rPr>
              <a:t>培训师，</a:t>
            </a:r>
            <a:r>
              <a:rPr lang="en-US" altLang="zh-CN" dirty="0">
                <a:solidFill>
                  <a:srgbClr val="3975B2"/>
                </a:solidFill>
                <a:latin typeface="幼圆" panose="02010509060101010101" pitchFamily="49" charset="-122"/>
                <a:ea typeface="幼圆" panose="02010509060101010101" pitchFamily="49" charset="-122"/>
              </a:rPr>
              <a:t>PPT</a:t>
            </a:r>
            <a:r>
              <a:rPr lang="zh-CN" altLang="en-US" dirty="0">
                <a:solidFill>
                  <a:srgbClr val="3975B2"/>
                </a:solidFill>
                <a:latin typeface="幼圆" panose="02010509060101010101" pitchFamily="49" charset="-122"/>
                <a:ea typeface="幼圆" panose="02010509060101010101" pitchFamily="49" charset="-122"/>
              </a:rPr>
              <a:t>设计师，洛天</a:t>
            </a:r>
            <a:r>
              <a:rPr lang="en-US" altLang="zh-CN" dirty="0">
                <a:solidFill>
                  <a:srgbClr val="3975B2"/>
                </a:solidFill>
                <a:latin typeface="幼圆" panose="02010509060101010101" pitchFamily="49" charset="-122"/>
                <a:ea typeface="幼圆" panose="02010509060101010101" pitchFamily="49" charset="-122"/>
              </a:rPr>
              <a:t>PPT</a:t>
            </a:r>
            <a:r>
              <a:rPr lang="zh-CN" altLang="en-US" dirty="0">
                <a:solidFill>
                  <a:srgbClr val="3975B2"/>
                </a:solidFill>
                <a:latin typeface="幼圆" panose="02010509060101010101" pitchFamily="49" charset="-122"/>
                <a:ea typeface="幼圆" panose="02010509060101010101" pitchFamily="49" charset="-122"/>
              </a:rPr>
              <a:t>原创作者，感谢您的支持。</a:t>
            </a:r>
          </a:p>
        </p:txBody>
      </p:sp>
      <p:sp>
        <p:nvSpPr>
          <p:cNvPr id="10" name="文本框 9"/>
          <p:cNvSpPr txBox="1"/>
          <p:nvPr/>
        </p:nvSpPr>
        <p:spPr>
          <a:xfrm>
            <a:off x="598370" y="3127842"/>
            <a:ext cx="3624943" cy="923330"/>
          </a:xfrm>
          <a:prstGeom prst="rect">
            <a:avLst/>
          </a:prstGeom>
          <a:noFill/>
        </p:spPr>
        <p:txBody>
          <a:bodyPr wrap="square" rtlCol="0">
            <a:spAutoFit/>
          </a:bodyPr>
          <a:lstStyle/>
          <a:p>
            <a:pPr>
              <a:lnSpc>
                <a:spcPct val="150000"/>
              </a:lnSpc>
            </a:pPr>
            <a:r>
              <a:rPr lang="zh-CN" altLang="en-US" dirty="0">
                <a:solidFill>
                  <a:srgbClr val="3975B2"/>
                </a:solidFill>
                <a:latin typeface="幼圆" panose="02010509060101010101" pitchFamily="49" charset="-122"/>
                <a:ea typeface="幼圆" panose="02010509060101010101" pitchFamily="49" charset="-122"/>
              </a:rPr>
              <a:t>洛天，企业</a:t>
            </a:r>
            <a:r>
              <a:rPr lang="en-US" altLang="zh-CN" dirty="0">
                <a:solidFill>
                  <a:srgbClr val="3975B2"/>
                </a:solidFill>
                <a:latin typeface="幼圆" panose="02010509060101010101" pitchFamily="49" charset="-122"/>
                <a:ea typeface="幼圆" panose="02010509060101010101" pitchFamily="49" charset="-122"/>
              </a:rPr>
              <a:t>PPT</a:t>
            </a:r>
            <a:r>
              <a:rPr lang="zh-CN" altLang="en-US" dirty="0">
                <a:solidFill>
                  <a:srgbClr val="3975B2"/>
                </a:solidFill>
                <a:latin typeface="幼圆" panose="02010509060101010101" pitchFamily="49" charset="-122"/>
                <a:ea typeface="幼圆" panose="02010509060101010101" pitchFamily="49" charset="-122"/>
              </a:rPr>
              <a:t>培训师，</a:t>
            </a:r>
            <a:r>
              <a:rPr lang="en-US" altLang="zh-CN" dirty="0">
                <a:solidFill>
                  <a:srgbClr val="3975B2"/>
                </a:solidFill>
                <a:latin typeface="幼圆" panose="02010509060101010101" pitchFamily="49" charset="-122"/>
                <a:ea typeface="幼圆" panose="02010509060101010101" pitchFamily="49" charset="-122"/>
              </a:rPr>
              <a:t>PPT</a:t>
            </a:r>
            <a:r>
              <a:rPr lang="zh-CN" altLang="en-US" dirty="0">
                <a:solidFill>
                  <a:srgbClr val="3975B2"/>
                </a:solidFill>
                <a:latin typeface="幼圆" panose="02010509060101010101" pitchFamily="49" charset="-122"/>
                <a:ea typeface="幼圆" panose="02010509060101010101" pitchFamily="49" charset="-122"/>
              </a:rPr>
              <a:t>设计师，洛天</a:t>
            </a:r>
            <a:r>
              <a:rPr lang="en-US" altLang="zh-CN" dirty="0">
                <a:solidFill>
                  <a:srgbClr val="3975B2"/>
                </a:solidFill>
                <a:latin typeface="幼圆" panose="02010509060101010101" pitchFamily="49" charset="-122"/>
                <a:ea typeface="幼圆" panose="02010509060101010101" pitchFamily="49" charset="-122"/>
              </a:rPr>
              <a:t>PPT</a:t>
            </a:r>
            <a:r>
              <a:rPr lang="zh-CN" altLang="en-US" dirty="0">
                <a:solidFill>
                  <a:srgbClr val="3975B2"/>
                </a:solidFill>
                <a:latin typeface="幼圆" panose="02010509060101010101" pitchFamily="49" charset="-122"/>
                <a:ea typeface="幼圆" panose="02010509060101010101" pitchFamily="49" charset="-122"/>
              </a:rPr>
              <a:t>原创作者，感谢您的支持。</a:t>
            </a:r>
          </a:p>
        </p:txBody>
      </p:sp>
      <p:sp>
        <p:nvSpPr>
          <p:cNvPr id="11" name="文本框 10"/>
          <p:cNvSpPr txBox="1"/>
          <p:nvPr/>
        </p:nvSpPr>
        <p:spPr>
          <a:xfrm>
            <a:off x="1048609" y="4989300"/>
            <a:ext cx="3624943" cy="923330"/>
          </a:xfrm>
          <a:prstGeom prst="rect">
            <a:avLst/>
          </a:prstGeom>
          <a:noFill/>
        </p:spPr>
        <p:txBody>
          <a:bodyPr wrap="square" rtlCol="0">
            <a:spAutoFit/>
          </a:bodyPr>
          <a:lstStyle/>
          <a:p>
            <a:pPr>
              <a:lnSpc>
                <a:spcPct val="150000"/>
              </a:lnSpc>
            </a:pPr>
            <a:r>
              <a:rPr lang="zh-CN" altLang="en-US" dirty="0">
                <a:solidFill>
                  <a:srgbClr val="3975B2"/>
                </a:solidFill>
                <a:latin typeface="幼圆" panose="02010509060101010101" pitchFamily="49" charset="-122"/>
                <a:ea typeface="幼圆" panose="02010509060101010101" pitchFamily="49" charset="-122"/>
              </a:rPr>
              <a:t>洛天，企业</a:t>
            </a:r>
            <a:r>
              <a:rPr lang="en-US" altLang="zh-CN" dirty="0">
                <a:solidFill>
                  <a:srgbClr val="3975B2"/>
                </a:solidFill>
                <a:latin typeface="幼圆" panose="02010509060101010101" pitchFamily="49" charset="-122"/>
                <a:ea typeface="幼圆" panose="02010509060101010101" pitchFamily="49" charset="-122"/>
              </a:rPr>
              <a:t>PPT</a:t>
            </a:r>
            <a:r>
              <a:rPr lang="zh-CN" altLang="en-US" dirty="0">
                <a:solidFill>
                  <a:srgbClr val="3975B2"/>
                </a:solidFill>
                <a:latin typeface="幼圆" panose="02010509060101010101" pitchFamily="49" charset="-122"/>
                <a:ea typeface="幼圆" panose="02010509060101010101" pitchFamily="49" charset="-122"/>
              </a:rPr>
              <a:t>培训师，</a:t>
            </a:r>
            <a:r>
              <a:rPr lang="en-US" altLang="zh-CN" dirty="0">
                <a:solidFill>
                  <a:srgbClr val="3975B2"/>
                </a:solidFill>
                <a:latin typeface="幼圆" panose="02010509060101010101" pitchFamily="49" charset="-122"/>
                <a:ea typeface="幼圆" panose="02010509060101010101" pitchFamily="49" charset="-122"/>
              </a:rPr>
              <a:t>PPT</a:t>
            </a:r>
            <a:r>
              <a:rPr lang="zh-CN" altLang="en-US" dirty="0">
                <a:solidFill>
                  <a:srgbClr val="3975B2"/>
                </a:solidFill>
                <a:latin typeface="幼圆" panose="02010509060101010101" pitchFamily="49" charset="-122"/>
                <a:ea typeface="幼圆" panose="02010509060101010101" pitchFamily="49" charset="-122"/>
              </a:rPr>
              <a:t>设计师，洛天</a:t>
            </a:r>
            <a:r>
              <a:rPr lang="en-US" altLang="zh-CN" dirty="0">
                <a:solidFill>
                  <a:srgbClr val="3975B2"/>
                </a:solidFill>
                <a:latin typeface="幼圆" panose="02010509060101010101" pitchFamily="49" charset="-122"/>
                <a:ea typeface="幼圆" panose="02010509060101010101" pitchFamily="49" charset="-122"/>
              </a:rPr>
              <a:t>PPT</a:t>
            </a:r>
            <a:r>
              <a:rPr lang="zh-CN" altLang="en-US" dirty="0">
                <a:solidFill>
                  <a:srgbClr val="3975B2"/>
                </a:solidFill>
                <a:latin typeface="幼圆" panose="02010509060101010101" pitchFamily="49" charset="-122"/>
                <a:ea typeface="幼圆" panose="02010509060101010101" pitchFamily="49" charset="-122"/>
              </a:rPr>
              <a:t>原创作者，感谢您的支持。</a:t>
            </a:r>
          </a:p>
        </p:txBody>
      </p:sp>
      <p:sp>
        <p:nvSpPr>
          <p:cNvPr id="13" name="椭圆 12"/>
          <p:cNvSpPr/>
          <p:nvPr/>
        </p:nvSpPr>
        <p:spPr>
          <a:xfrm>
            <a:off x="5994264" y="2849810"/>
            <a:ext cx="556064" cy="556064"/>
          </a:xfrm>
          <a:prstGeom prst="ellipse">
            <a:avLst/>
          </a:prstGeom>
          <a:solidFill>
            <a:srgbClr val="B9E1F5"/>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6819841" y="3565204"/>
            <a:ext cx="556064" cy="556064"/>
          </a:xfrm>
          <a:prstGeom prst="ellipse">
            <a:avLst/>
          </a:prstGeom>
          <a:solidFill>
            <a:srgbClr val="B9E1F5"/>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6541809" y="4711268"/>
            <a:ext cx="556064" cy="556064"/>
          </a:xfrm>
          <a:prstGeom prst="ellipse">
            <a:avLst/>
          </a:prstGeom>
          <a:solidFill>
            <a:srgbClr val="B9E1F5"/>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4987288" y="3565204"/>
            <a:ext cx="556064" cy="556064"/>
          </a:xfrm>
          <a:prstGeom prst="ellipse">
            <a:avLst/>
          </a:prstGeom>
          <a:solidFill>
            <a:srgbClr val="B9E1F5"/>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5265320" y="4711268"/>
            <a:ext cx="556064" cy="556064"/>
          </a:xfrm>
          <a:prstGeom prst="ellipse">
            <a:avLst/>
          </a:prstGeom>
          <a:solidFill>
            <a:srgbClr val="B9E1F5"/>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p:cNvSpPr txBox="1"/>
          <p:nvPr/>
        </p:nvSpPr>
        <p:spPr>
          <a:xfrm>
            <a:off x="6027262" y="2907895"/>
            <a:ext cx="492443" cy="461665"/>
          </a:xfrm>
          <a:prstGeom prst="rect">
            <a:avLst/>
          </a:prstGeom>
          <a:noFill/>
        </p:spPr>
        <p:txBody>
          <a:bodyPr wrap="none" rtlCol="0">
            <a:spAutoFit/>
          </a:bodyPr>
          <a:lstStyle/>
          <a:p>
            <a:r>
              <a:rPr lang="en-US" altLang="zh-CN" sz="2400" dirty="0">
                <a:solidFill>
                  <a:srgbClr val="3975B2"/>
                </a:solidFill>
                <a:latin typeface="幼圆" panose="02010509060101010101" pitchFamily="49" charset="-122"/>
                <a:ea typeface="幼圆" panose="02010509060101010101" pitchFamily="49" charset="-122"/>
              </a:rPr>
              <a:t>01</a:t>
            </a:r>
            <a:endParaRPr lang="zh-CN" altLang="en-US" sz="2400" dirty="0">
              <a:solidFill>
                <a:srgbClr val="3975B2"/>
              </a:solidFill>
              <a:latin typeface="幼圆" panose="02010509060101010101" pitchFamily="49" charset="-122"/>
              <a:ea typeface="幼圆" panose="02010509060101010101" pitchFamily="49" charset="-122"/>
            </a:endParaRPr>
          </a:p>
        </p:txBody>
      </p:sp>
      <p:sp>
        <p:nvSpPr>
          <p:cNvPr id="20" name="文本框 19"/>
          <p:cNvSpPr txBox="1"/>
          <p:nvPr/>
        </p:nvSpPr>
        <p:spPr>
          <a:xfrm>
            <a:off x="6851651" y="3612403"/>
            <a:ext cx="492443" cy="461665"/>
          </a:xfrm>
          <a:prstGeom prst="rect">
            <a:avLst/>
          </a:prstGeom>
          <a:noFill/>
        </p:spPr>
        <p:txBody>
          <a:bodyPr wrap="none" rtlCol="0">
            <a:spAutoFit/>
          </a:bodyPr>
          <a:lstStyle/>
          <a:p>
            <a:r>
              <a:rPr lang="en-US" altLang="zh-CN" sz="2400" dirty="0">
                <a:solidFill>
                  <a:srgbClr val="3975B2"/>
                </a:solidFill>
                <a:latin typeface="幼圆" panose="02010509060101010101" pitchFamily="49" charset="-122"/>
                <a:ea typeface="幼圆" panose="02010509060101010101" pitchFamily="49" charset="-122"/>
              </a:rPr>
              <a:t>02</a:t>
            </a:r>
            <a:endParaRPr lang="zh-CN" altLang="en-US" sz="2400" dirty="0">
              <a:solidFill>
                <a:srgbClr val="3975B2"/>
              </a:solidFill>
              <a:latin typeface="幼圆" panose="02010509060101010101" pitchFamily="49" charset="-122"/>
              <a:ea typeface="幼圆" panose="02010509060101010101" pitchFamily="49" charset="-122"/>
            </a:endParaRPr>
          </a:p>
        </p:txBody>
      </p:sp>
      <p:sp>
        <p:nvSpPr>
          <p:cNvPr id="21" name="文本框 20"/>
          <p:cNvSpPr txBox="1"/>
          <p:nvPr/>
        </p:nvSpPr>
        <p:spPr>
          <a:xfrm>
            <a:off x="6582171" y="4761508"/>
            <a:ext cx="492443" cy="461665"/>
          </a:xfrm>
          <a:prstGeom prst="rect">
            <a:avLst/>
          </a:prstGeom>
          <a:noFill/>
        </p:spPr>
        <p:txBody>
          <a:bodyPr wrap="none" rtlCol="0">
            <a:spAutoFit/>
          </a:bodyPr>
          <a:lstStyle/>
          <a:p>
            <a:r>
              <a:rPr lang="en-US" altLang="zh-CN" sz="2400" dirty="0">
                <a:solidFill>
                  <a:srgbClr val="3975B2"/>
                </a:solidFill>
                <a:latin typeface="幼圆" panose="02010509060101010101" pitchFamily="49" charset="-122"/>
                <a:ea typeface="幼圆" panose="02010509060101010101" pitchFamily="49" charset="-122"/>
              </a:rPr>
              <a:t>03</a:t>
            </a:r>
            <a:endParaRPr lang="zh-CN" altLang="en-US" sz="2400" dirty="0">
              <a:solidFill>
                <a:srgbClr val="3975B2"/>
              </a:solidFill>
              <a:latin typeface="幼圆" panose="02010509060101010101" pitchFamily="49" charset="-122"/>
              <a:ea typeface="幼圆" panose="02010509060101010101" pitchFamily="49" charset="-122"/>
            </a:endParaRPr>
          </a:p>
        </p:txBody>
      </p:sp>
      <p:sp>
        <p:nvSpPr>
          <p:cNvPr id="22" name="文本框 21"/>
          <p:cNvSpPr txBox="1"/>
          <p:nvPr/>
        </p:nvSpPr>
        <p:spPr>
          <a:xfrm>
            <a:off x="5297130" y="4758467"/>
            <a:ext cx="492443" cy="461665"/>
          </a:xfrm>
          <a:prstGeom prst="rect">
            <a:avLst/>
          </a:prstGeom>
          <a:noFill/>
        </p:spPr>
        <p:txBody>
          <a:bodyPr wrap="none" rtlCol="0">
            <a:spAutoFit/>
          </a:bodyPr>
          <a:lstStyle/>
          <a:p>
            <a:r>
              <a:rPr lang="en-US" altLang="zh-CN" sz="2400" dirty="0">
                <a:solidFill>
                  <a:srgbClr val="3975B2"/>
                </a:solidFill>
                <a:latin typeface="幼圆" panose="02010509060101010101" pitchFamily="49" charset="-122"/>
                <a:ea typeface="幼圆" panose="02010509060101010101" pitchFamily="49" charset="-122"/>
              </a:rPr>
              <a:t>04</a:t>
            </a:r>
            <a:endParaRPr lang="zh-CN" altLang="en-US" sz="2400" dirty="0">
              <a:solidFill>
                <a:srgbClr val="3975B2"/>
              </a:solidFill>
              <a:latin typeface="幼圆" panose="02010509060101010101" pitchFamily="49" charset="-122"/>
              <a:ea typeface="幼圆" panose="02010509060101010101" pitchFamily="49" charset="-122"/>
            </a:endParaRPr>
          </a:p>
        </p:txBody>
      </p:sp>
      <p:sp>
        <p:nvSpPr>
          <p:cNvPr id="23" name="文本框 22"/>
          <p:cNvSpPr txBox="1"/>
          <p:nvPr/>
        </p:nvSpPr>
        <p:spPr>
          <a:xfrm>
            <a:off x="5018248" y="3611279"/>
            <a:ext cx="492443" cy="461665"/>
          </a:xfrm>
          <a:prstGeom prst="rect">
            <a:avLst/>
          </a:prstGeom>
          <a:noFill/>
        </p:spPr>
        <p:txBody>
          <a:bodyPr wrap="none" rtlCol="0">
            <a:spAutoFit/>
          </a:bodyPr>
          <a:lstStyle/>
          <a:p>
            <a:r>
              <a:rPr lang="en-US" altLang="zh-CN" sz="2400" dirty="0">
                <a:solidFill>
                  <a:srgbClr val="3975B2"/>
                </a:solidFill>
                <a:latin typeface="幼圆" panose="02010509060101010101" pitchFamily="49" charset="-122"/>
                <a:ea typeface="幼圆" panose="02010509060101010101" pitchFamily="49" charset="-122"/>
              </a:rPr>
              <a:t>05</a:t>
            </a:r>
            <a:endParaRPr lang="zh-CN" altLang="en-US" sz="2400" dirty="0">
              <a:solidFill>
                <a:srgbClr val="3975B2"/>
              </a:solidFill>
              <a:latin typeface="幼圆" panose="02010509060101010101" pitchFamily="49" charset="-122"/>
              <a:ea typeface="幼圆" panose="02010509060101010101" pitchFamily="49" charset="-122"/>
            </a:endParaRPr>
          </a:p>
        </p:txBody>
      </p:sp>
    </p:spTree>
    <p:extLst>
      <p:ext uri="{BB962C8B-B14F-4D97-AF65-F5344CB8AC3E}">
        <p14:creationId xmlns:p14="http://schemas.microsoft.com/office/powerpoint/2010/main" val="1733343826"/>
      </p:ext>
    </p:extLst>
  </p:cSld>
  <p:clrMapOvr>
    <a:masterClrMapping/>
  </p:clrMapOvr>
  <p:transition spd="slow">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2" cstate="print">
            <a:extLst>
              <a:ext uri="{28A0092B-C50C-407E-A947-70E740481C1C}">
                <a14:useLocalDpi xmlns:a14="http://schemas.microsoft.com/office/drawing/2010/main" val="0"/>
              </a:ext>
            </a:extLst>
          </a:blip>
          <a:srcRect b="11429"/>
          <a:stretch/>
        </p:blipFill>
        <p:spPr>
          <a:xfrm>
            <a:off x="315988" y="274023"/>
            <a:ext cx="924619" cy="816428"/>
          </a:xfrm>
          <a:prstGeom prst="rect">
            <a:avLst/>
          </a:prstGeom>
        </p:spPr>
      </p:pic>
      <p:sp>
        <p:nvSpPr>
          <p:cNvPr id="5" name="文本框 4"/>
          <p:cNvSpPr txBox="1"/>
          <p:nvPr/>
        </p:nvSpPr>
        <p:spPr>
          <a:xfrm>
            <a:off x="1240607" y="389850"/>
            <a:ext cx="3480440" cy="584775"/>
          </a:xfrm>
          <a:prstGeom prst="rect">
            <a:avLst/>
          </a:prstGeom>
          <a:noFill/>
        </p:spPr>
        <p:txBody>
          <a:bodyPr wrap="none" rtlCol="0">
            <a:spAutoFit/>
          </a:bodyPr>
          <a:lstStyle/>
          <a:p>
            <a:r>
              <a:rPr lang="zh-CN" altLang="en-US" sz="3200" b="1" dirty="0">
                <a:solidFill>
                  <a:srgbClr val="3975B2"/>
                </a:solidFill>
                <a:latin typeface="幼圆" panose="02010509060101010101" pitchFamily="49" charset="-122"/>
                <a:ea typeface="幼圆" panose="02010509060101010101" pitchFamily="49" charset="-122"/>
              </a:rPr>
              <a:t>请在此处输入标题</a:t>
            </a:r>
          </a:p>
        </p:txBody>
      </p:sp>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9086960" y="1662214"/>
            <a:ext cx="2542903" cy="3178629"/>
          </a:xfrm>
          <a:prstGeom prst="rect">
            <a:avLst/>
          </a:prstGeom>
        </p:spPr>
      </p:pic>
      <p:sp>
        <p:nvSpPr>
          <p:cNvPr id="7" name="椭圆 6"/>
          <p:cNvSpPr/>
          <p:nvPr/>
        </p:nvSpPr>
        <p:spPr>
          <a:xfrm>
            <a:off x="7671724" y="2436611"/>
            <a:ext cx="80963" cy="80963"/>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2" name="Freeform 5"/>
          <p:cNvSpPr>
            <a:spLocks noEditPoints="1"/>
          </p:cNvSpPr>
          <p:nvPr/>
        </p:nvSpPr>
        <p:spPr bwMode="auto">
          <a:xfrm>
            <a:off x="7164191" y="2203350"/>
            <a:ext cx="1388209" cy="1390564"/>
          </a:xfrm>
          <a:custGeom>
            <a:avLst/>
            <a:gdLst>
              <a:gd name="T0" fmla="*/ 383 w 767"/>
              <a:gd name="T1" fmla="*/ 0 h 768"/>
              <a:gd name="T2" fmla="*/ 0 w 767"/>
              <a:gd name="T3" fmla="*/ 384 h 768"/>
              <a:gd name="T4" fmla="*/ 383 w 767"/>
              <a:gd name="T5" fmla="*/ 768 h 768"/>
              <a:gd name="T6" fmla="*/ 767 w 767"/>
              <a:gd name="T7" fmla="*/ 384 h 768"/>
              <a:gd name="T8" fmla="*/ 383 w 767"/>
              <a:gd name="T9" fmla="*/ 0 h 768"/>
              <a:gd name="T10" fmla="*/ 383 w 767"/>
              <a:gd name="T11" fmla="*/ 674 h 768"/>
              <a:gd name="T12" fmla="*/ 98 w 767"/>
              <a:gd name="T13" fmla="*/ 389 h 768"/>
              <a:gd name="T14" fmla="*/ 383 w 767"/>
              <a:gd name="T15" fmla="*/ 104 h 768"/>
              <a:gd name="T16" fmla="*/ 669 w 767"/>
              <a:gd name="T17" fmla="*/ 389 h 768"/>
              <a:gd name="T18" fmla="*/ 383 w 767"/>
              <a:gd name="T19" fmla="*/ 674 h 7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67" h="768">
                <a:moveTo>
                  <a:pt x="383" y="0"/>
                </a:moveTo>
                <a:cubicBezTo>
                  <a:pt x="171" y="0"/>
                  <a:pt x="0" y="172"/>
                  <a:pt x="0" y="384"/>
                </a:cubicBezTo>
                <a:cubicBezTo>
                  <a:pt x="0" y="596"/>
                  <a:pt x="171" y="768"/>
                  <a:pt x="383" y="768"/>
                </a:cubicBezTo>
                <a:cubicBezTo>
                  <a:pt x="595" y="768"/>
                  <a:pt x="767" y="596"/>
                  <a:pt x="767" y="384"/>
                </a:cubicBezTo>
                <a:cubicBezTo>
                  <a:pt x="767" y="172"/>
                  <a:pt x="595" y="0"/>
                  <a:pt x="383" y="0"/>
                </a:cubicBezTo>
                <a:close/>
                <a:moveTo>
                  <a:pt x="383" y="674"/>
                </a:moveTo>
                <a:cubicBezTo>
                  <a:pt x="226" y="674"/>
                  <a:pt x="98" y="547"/>
                  <a:pt x="98" y="389"/>
                </a:cubicBezTo>
                <a:cubicBezTo>
                  <a:pt x="98" y="232"/>
                  <a:pt x="226" y="104"/>
                  <a:pt x="383" y="104"/>
                </a:cubicBezTo>
                <a:cubicBezTo>
                  <a:pt x="541" y="104"/>
                  <a:pt x="669" y="232"/>
                  <a:pt x="669" y="389"/>
                </a:cubicBezTo>
                <a:cubicBezTo>
                  <a:pt x="669" y="547"/>
                  <a:pt x="541" y="674"/>
                  <a:pt x="383" y="674"/>
                </a:cubicBezTo>
                <a:close/>
              </a:path>
            </a:pathLst>
          </a:custGeom>
          <a:solidFill>
            <a:schemeClr val="bg1"/>
          </a:solidFill>
          <a:ln>
            <a:noFill/>
          </a:ln>
          <a:extLst/>
        </p:spPr>
        <p:txBody>
          <a:bodyPr/>
          <a:lstStyle/>
          <a:p>
            <a:endParaRPr lang="zh-CN" altLang="en-US" sz="1600">
              <a:solidFill>
                <a:prstClr val="black"/>
              </a:solidFill>
            </a:endParaRPr>
          </a:p>
        </p:txBody>
      </p:sp>
      <p:sp>
        <p:nvSpPr>
          <p:cNvPr id="13" name="Freeform 5"/>
          <p:cNvSpPr>
            <a:spLocks noEditPoints="1"/>
          </p:cNvSpPr>
          <p:nvPr/>
        </p:nvSpPr>
        <p:spPr bwMode="auto">
          <a:xfrm>
            <a:off x="7164755" y="2203991"/>
            <a:ext cx="1388209" cy="1390564"/>
          </a:xfrm>
          <a:custGeom>
            <a:avLst/>
            <a:gdLst>
              <a:gd name="T0" fmla="*/ 383 w 767"/>
              <a:gd name="T1" fmla="*/ 0 h 768"/>
              <a:gd name="T2" fmla="*/ 0 w 767"/>
              <a:gd name="T3" fmla="*/ 384 h 768"/>
              <a:gd name="T4" fmla="*/ 383 w 767"/>
              <a:gd name="T5" fmla="*/ 768 h 768"/>
              <a:gd name="T6" fmla="*/ 767 w 767"/>
              <a:gd name="T7" fmla="*/ 384 h 768"/>
              <a:gd name="T8" fmla="*/ 383 w 767"/>
              <a:gd name="T9" fmla="*/ 0 h 768"/>
              <a:gd name="T10" fmla="*/ 383 w 767"/>
              <a:gd name="T11" fmla="*/ 674 h 768"/>
              <a:gd name="T12" fmla="*/ 98 w 767"/>
              <a:gd name="T13" fmla="*/ 389 h 768"/>
              <a:gd name="T14" fmla="*/ 383 w 767"/>
              <a:gd name="T15" fmla="*/ 104 h 768"/>
              <a:gd name="T16" fmla="*/ 669 w 767"/>
              <a:gd name="T17" fmla="*/ 389 h 768"/>
              <a:gd name="T18" fmla="*/ 383 w 767"/>
              <a:gd name="T19" fmla="*/ 674 h 7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67" h="768">
                <a:moveTo>
                  <a:pt x="383" y="0"/>
                </a:moveTo>
                <a:cubicBezTo>
                  <a:pt x="171" y="0"/>
                  <a:pt x="0" y="172"/>
                  <a:pt x="0" y="384"/>
                </a:cubicBezTo>
                <a:cubicBezTo>
                  <a:pt x="0" y="596"/>
                  <a:pt x="171" y="768"/>
                  <a:pt x="383" y="768"/>
                </a:cubicBezTo>
                <a:cubicBezTo>
                  <a:pt x="595" y="768"/>
                  <a:pt x="767" y="596"/>
                  <a:pt x="767" y="384"/>
                </a:cubicBezTo>
                <a:cubicBezTo>
                  <a:pt x="767" y="172"/>
                  <a:pt x="595" y="0"/>
                  <a:pt x="383" y="0"/>
                </a:cubicBezTo>
                <a:close/>
                <a:moveTo>
                  <a:pt x="383" y="674"/>
                </a:moveTo>
                <a:cubicBezTo>
                  <a:pt x="226" y="674"/>
                  <a:pt x="98" y="547"/>
                  <a:pt x="98" y="389"/>
                </a:cubicBezTo>
                <a:cubicBezTo>
                  <a:pt x="98" y="232"/>
                  <a:pt x="226" y="104"/>
                  <a:pt x="383" y="104"/>
                </a:cubicBezTo>
                <a:cubicBezTo>
                  <a:pt x="541" y="104"/>
                  <a:pt x="669" y="232"/>
                  <a:pt x="669" y="389"/>
                </a:cubicBezTo>
                <a:cubicBezTo>
                  <a:pt x="669" y="547"/>
                  <a:pt x="541" y="674"/>
                  <a:pt x="383" y="674"/>
                </a:cubicBezTo>
                <a:close/>
              </a:path>
            </a:pathLst>
          </a:custGeom>
          <a:solidFill>
            <a:srgbClr val="3975B2"/>
          </a:solidFill>
          <a:ln>
            <a:noFill/>
          </a:ln>
          <a:extLst/>
        </p:spPr>
        <p:txBody>
          <a:bodyPr/>
          <a:lstStyle/>
          <a:p>
            <a:endParaRPr lang="zh-CN" altLang="en-US" sz="1600">
              <a:solidFill>
                <a:prstClr val="black"/>
              </a:solidFill>
            </a:endParaRPr>
          </a:p>
        </p:txBody>
      </p:sp>
      <p:sp>
        <p:nvSpPr>
          <p:cNvPr id="14" name="Oval 6"/>
          <p:cNvSpPr>
            <a:spLocks noChangeArrowheads="1"/>
          </p:cNvSpPr>
          <p:nvPr/>
        </p:nvSpPr>
        <p:spPr bwMode="auto">
          <a:xfrm>
            <a:off x="7649862" y="2069238"/>
            <a:ext cx="417994" cy="419171"/>
          </a:xfrm>
          <a:prstGeom prst="ellipse">
            <a:avLst/>
          </a:prstGeom>
          <a:solidFill>
            <a:srgbClr val="3975B2"/>
          </a:solidFill>
          <a:ln>
            <a:noFill/>
          </a:ln>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pic>
        <p:nvPicPr>
          <p:cNvPr id="15"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39514" y="2663195"/>
            <a:ext cx="27082" cy="164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Oval 7"/>
          <p:cNvSpPr>
            <a:spLocks noChangeArrowheads="1"/>
          </p:cNvSpPr>
          <p:nvPr/>
        </p:nvSpPr>
        <p:spPr bwMode="auto">
          <a:xfrm>
            <a:off x="7793511" y="2532499"/>
            <a:ext cx="128342" cy="128342"/>
          </a:xfrm>
          <a:prstGeom prst="ellipse">
            <a:avLst/>
          </a:prstGeom>
          <a:solidFill>
            <a:srgbClr val="3975B2"/>
          </a:solidFill>
          <a:ln>
            <a:noFill/>
          </a:ln>
          <a:extLst/>
        </p:spPr>
        <p:txBody>
          <a:bodyPr/>
          <a:lstStyle/>
          <a:p>
            <a:endParaRPr lang="zh-CN" altLang="en-US" sz="1600">
              <a:solidFill>
                <a:prstClr val="black"/>
              </a:solidFill>
            </a:endParaRPr>
          </a:p>
        </p:txBody>
      </p:sp>
      <p:sp>
        <p:nvSpPr>
          <p:cNvPr id="19" name="Freeform 9"/>
          <p:cNvSpPr>
            <a:spLocks/>
          </p:cNvSpPr>
          <p:nvPr/>
        </p:nvSpPr>
        <p:spPr bwMode="auto">
          <a:xfrm>
            <a:off x="7699315" y="2672615"/>
            <a:ext cx="316733" cy="592255"/>
          </a:xfrm>
          <a:custGeom>
            <a:avLst/>
            <a:gdLst>
              <a:gd name="T0" fmla="*/ 172 w 175"/>
              <a:gd name="T1" fmla="*/ 13 h 327"/>
              <a:gd name="T2" fmla="*/ 153 w 175"/>
              <a:gd name="T3" fmla="*/ 1 h 327"/>
              <a:gd name="T4" fmla="*/ 145 w 175"/>
              <a:gd name="T5" fmla="*/ 0 h 327"/>
              <a:gd name="T6" fmla="*/ 139 w 175"/>
              <a:gd name="T7" fmla="*/ 0 h 327"/>
              <a:gd name="T8" fmla="*/ 139 w 175"/>
              <a:gd name="T9" fmla="*/ 0 h 327"/>
              <a:gd name="T10" fmla="*/ 130 w 175"/>
              <a:gd name="T11" fmla="*/ 0 h 327"/>
              <a:gd name="T12" fmla="*/ 36 w 175"/>
              <a:gd name="T13" fmla="*/ 0 h 327"/>
              <a:gd name="T14" fmla="*/ 35 w 175"/>
              <a:gd name="T15" fmla="*/ 0 h 327"/>
              <a:gd name="T16" fmla="*/ 35 w 175"/>
              <a:gd name="T17" fmla="*/ 0 h 327"/>
              <a:gd name="T18" fmla="*/ 35 w 175"/>
              <a:gd name="T19" fmla="*/ 0 h 327"/>
              <a:gd name="T20" fmla="*/ 22 w 175"/>
              <a:gd name="T21" fmla="*/ 1 h 327"/>
              <a:gd name="T22" fmla="*/ 0 w 175"/>
              <a:gd name="T23" fmla="*/ 25 h 327"/>
              <a:gd name="T24" fmla="*/ 0 w 175"/>
              <a:gd name="T25" fmla="*/ 25 h 327"/>
              <a:gd name="T26" fmla="*/ 0 w 175"/>
              <a:gd name="T27" fmla="*/ 26 h 327"/>
              <a:gd name="T28" fmla="*/ 0 w 175"/>
              <a:gd name="T29" fmla="*/ 133 h 327"/>
              <a:gd name="T30" fmla="*/ 16 w 175"/>
              <a:gd name="T31" fmla="*/ 149 h 327"/>
              <a:gd name="T32" fmla="*/ 32 w 175"/>
              <a:gd name="T33" fmla="*/ 133 h 327"/>
              <a:gd name="T34" fmla="*/ 32 w 175"/>
              <a:gd name="T35" fmla="*/ 32 h 327"/>
              <a:gd name="T36" fmla="*/ 36 w 175"/>
              <a:gd name="T37" fmla="*/ 32 h 327"/>
              <a:gd name="T38" fmla="*/ 36 w 175"/>
              <a:gd name="T39" fmla="*/ 164 h 327"/>
              <a:gd name="T40" fmla="*/ 36 w 175"/>
              <a:gd name="T41" fmla="*/ 164 h 327"/>
              <a:gd name="T42" fmla="*/ 36 w 175"/>
              <a:gd name="T43" fmla="*/ 165 h 327"/>
              <a:gd name="T44" fmla="*/ 36 w 175"/>
              <a:gd name="T45" fmla="*/ 307 h 327"/>
              <a:gd name="T46" fmla="*/ 56 w 175"/>
              <a:gd name="T47" fmla="*/ 327 h 327"/>
              <a:gd name="T48" fmla="*/ 76 w 175"/>
              <a:gd name="T49" fmla="*/ 307 h 327"/>
              <a:gd name="T50" fmla="*/ 76 w 175"/>
              <a:gd name="T51" fmla="*/ 165 h 327"/>
              <a:gd name="T52" fmla="*/ 76 w 175"/>
              <a:gd name="T53" fmla="*/ 164 h 327"/>
              <a:gd name="T54" fmla="*/ 76 w 175"/>
              <a:gd name="T55" fmla="*/ 164 h 327"/>
              <a:gd name="T56" fmla="*/ 76 w 175"/>
              <a:gd name="T57" fmla="*/ 164 h 327"/>
              <a:gd name="T58" fmla="*/ 87 w 175"/>
              <a:gd name="T59" fmla="*/ 153 h 327"/>
              <a:gd name="T60" fmla="*/ 99 w 175"/>
              <a:gd name="T61" fmla="*/ 164 h 327"/>
              <a:gd name="T62" fmla="*/ 99 w 175"/>
              <a:gd name="T63" fmla="*/ 164 h 327"/>
              <a:gd name="T64" fmla="*/ 99 w 175"/>
              <a:gd name="T65" fmla="*/ 164 h 327"/>
              <a:gd name="T66" fmla="*/ 99 w 175"/>
              <a:gd name="T67" fmla="*/ 165 h 327"/>
              <a:gd name="T68" fmla="*/ 99 w 175"/>
              <a:gd name="T69" fmla="*/ 307 h 327"/>
              <a:gd name="T70" fmla="*/ 119 w 175"/>
              <a:gd name="T71" fmla="*/ 327 h 327"/>
              <a:gd name="T72" fmla="*/ 139 w 175"/>
              <a:gd name="T73" fmla="*/ 307 h 327"/>
              <a:gd name="T74" fmla="*/ 139 w 175"/>
              <a:gd name="T75" fmla="*/ 165 h 327"/>
              <a:gd name="T76" fmla="*/ 138 w 175"/>
              <a:gd name="T77" fmla="*/ 164 h 327"/>
              <a:gd name="T78" fmla="*/ 139 w 175"/>
              <a:gd name="T79" fmla="*/ 164 h 327"/>
              <a:gd name="T80" fmla="*/ 139 w 175"/>
              <a:gd name="T81" fmla="*/ 32 h 327"/>
              <a:gd name="T82" fmla="*/ 142 w 175"/>
              <a:gd name="T83" fmla="*/ 32 h 327"/>
              <a:gd name="T84" fmla="*/ 142 w 175"/>
              <a:gd name="T85" fmla="*/ 133 h 327"/>
              <a:gd name="T86" fmla="*/ 159 w 175"/>
              <a:gd name="T87" fmla="*/ 149 h 327"/>
              <a:gd name="T88" fmla="*/ 175 w 175"/>
              <a:gd name="T89" fmla="*/ 133 h 327"/>
              <a:gd name="T90" fmla="*/ 175 w 175"/>
              <a:gd name="T91" fmla="*/ 25 h 327"/>
              <a:gd name="T92" fmla="*/ 172 w 175"/>
              <a:gd name="T93" fmla="*/ 13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75" h="327">
                <a:moveTo>
                  <a:pt x="172" y="13"/>
                </a:moveTo>
                <a:cubicBezTo>
                  <a:pt x="167" y="6"/>
                  <a:pt x="160" y="2"/>
                  <a:pt x="153" y="1"/>
                </a:cubicBezTo>
                <a:cubicBezTo>
                  <a:pt x="150" y="0"/>
                  <a:pt x="147" y="0"/>
                  <a:pt x="145" y="0"/>
                </a:cubicBezTo>
                <a:cubicBezTo>
                  <a:pt x="139" y="0"/>
                  <a:pt x="139" y="0"/>
                  <a:pt x="139" y="0"/>
                </a:cubicBezTo>
                <a:cubicBezTo>
                  <a:pt x="139" y="0"/>
                  <a:pt x="139" y="0"/>
                  <a:pt x="139" y="0"/>
                </a:cubicBezTo>
                <a:cubicBezTo>
                  <a:pt x="130" y="0"/>
                  <a:pt x="130" y="0"/>
                  <a:pt x="130" y="0"/>
                </a:cubicBezTo>
                <a:cubicBezTo>
                  <a:pt x="36" y="0"/>
                  <a:pt x="36" y="0"/>
                  <a:pt x="36" y="0"/>
                </a:cubicBezTo>
                <a:cubicBezTo>
                  <a:pt x="35" y="0"/>
                  <a:pt x="35" y="0"/>
                  <a:pt x="35" y="0"/>
                </a:cubicBezTo>
                <a:cubicBezTo>
                  <a:pt x="35" y="0"/>
                  <a:pt x="35" y="0"/>
                  <a:pt x="35" y="0"/>
                </a:cubicBezTo>
                <a:cubicBezTo>
                  <a:pt x="35" y="0"/>
                  <a:pt x="35" y="0"/>
                  <a:pt x="35" y="0"/>
                </a:cubicBezTo>
                <a:cubicBezTo>
                  <a:pt x="32" y="0"/>
                  <a:pt x="27" y="0"/>
                  <a:pt x="22" y="1"/>
                </a:cubicBezTo>
                <a:cubicBezTo>
                  <a:pt x="11" y="3"/>
                  <a:pt x="0" y="9"/>
                  <a:pt x="0" y="25"/>
                </a:cubicBezTo>
                <a:cubicBezTo>
                  <a:pt x="0" y="25"/>
                  <a:pt x="0" y="25"/>
                  <a:pt x="0" y="25"/>
                </a:cubicBezTo>
                <a:cubicBezTo>
                  <a:pt x="0" y="26"/>
                  <a:pt x="0" y="26"/>
                  <a:pt x="0" y="26"/>
                </a:cubicBezTo>
                <a:cubicBezTo>
                  <a:pt x="0" y="133"/>
                  <a:pt x="0" y="133"/>
                  <a:pt x="0" y="133"/>
                </a:cubicBezTo>
                <a:cubicBezTo>
                  <a:pt x="0" y="141"/>
                  <a:pt x="7" y="149"/>
                  <a:pt x="16" y="149"/>
                </a:cubicBezTo>
                <a:cubicBezTo>
                  <a:pt x="25" y="149"/>
                  <a:pt x="32" y="141"/>
                  <a:pt x="32" y="133"/>
                </a:cubicBezTo>
                <a:cubicBezTo>
                  <a:pt x="32" y="32"/>
                  <a:pt x="32" y="32"/>
                  <a:pt x="32" y="32"/>
                </a:cubicBezTo>
                <a:cubicBezTo>
                  <a:pt x="36" y="32"/>
                  <a:pt x="36" y="32"/>
                  <a:pt x="36" y="32"/>
                </a:cubicBezTo>
                <a:cubicBezTo>
                  <a:pt x="36" y="164"/>
                  <a:pt x="36" y="164"/>
                  <a:pt x="36" y="164"/>
                </a:cubicBezTo>
                <a:cubicBezTo>
                  <a:pt x="36" y="164"/>
                  <a:pt x="36" y="164"/>
                  <a:pt x="36" y="164"/>
                </a:cubicBezTo>
                <a:cubicBezTo>
                  <a:pt x="36" y="164"/>
                  <a:pt x="36" y="165"/>
                  <a:pt x="36" y="165"/>
                </a:cubicBezTo>
                <a:cubicBezTo>
                  <a:pt x="36" y="307"/>
                  <a:pt x="36" y="307"/>
                  <a:pt x="36" y="307"/>
                </a:cubicBezTo>
                <a:cubicBezTo>
                  <a:pt x="36" y="318"/>
                  <a:pt x="45" y="327"/>
                  <a:pt x="56" y="327"/>
                </a:cubicBezTo>
                <a:cubicBezTo>
                  <a:pt x="67" y="327"/>
                  <a:pt x="76" y="318"/>
                  <a:pt x="76" y="307"/>
                </a:cubicBezTo>
                <a:cubicBezTo>
                  <a:pt x="76" y="165"/>
                  <a:pt x="76" y="165"/>
                  <a:pt x="76" y="165"/>
                </a:cubicBezTo>
                <a:cubicBezTo>
                  <a:pt x="76" y="165"/>
                  <a:pt x="76" y="164"/>
                  <a:pt x="76" y="164"/>
                </a:cubicBezTo>
                <a:cubicBezTo>
                  <a:pt x="76" y="164"/>
                  <a:pt x="76" y="164"/>
                  <a:pt x="76" y="164"/>
                </a:cubicBezTo>
                <a:cubicBezTo>
                  <a:pt x="76" y="164"/>
                  <a:pt x="76" y="164"/>
                  <a:pt x="76" y="164"/>
                </a:cubicBezTo>
                <a:cubicBezTo>
                  <a:pt x="76" y="158"/>
                  <a:pt x="81" y="153"/>
                  <a:pt x="87" y="153"/>
                </a:cubicBezTo>
                <a:cubicBezTo>
                  <a:pt x="94" y="153"/>
                  <a:pt x="99" y="158"/>
                  <a:pt x="99" y="164"/>
                </a:cubicBezTo>
                <a:cubicBezTo>
                  <a:pt x="99" y="164"/>
                  <a:pt x="99" y="164"/>
                  <a:pt x="99" y="164"/>
                </a:cubicBezTo>
                <a:cubicBezTo>
                  <a:pt x="99" y="164"/>
                  <a:pt x="99" y="164"/>
                  <a:pt x="99" y="164"/>
                </a:cubicBezTo>
                <a:cubicBezTo>
                  <a:pt x="99" y="164"/>
                  <a:pt x="99" y="165"/>
                  <a:pt x="99" y="165"/>
                </a:cubicBezTo>
                <a:cubicBezTo>
                  <a:pt x="99" y="307"/>
                  <a:pt x="99" y="307"/>
                  <a:pt x="99" y="307"/>
                </a:cubicBezTo>
                <a:cubicBezTo>
                  <a:pt x="99" y="318"/>
                  <a:pt x="108" y="327"/>
                  <a:pt x="119" y="327"/>
                </a:cubicBezTo>
                <a:cubicBezTo>
                  <a:pt x="130" y="327"/>
                  <a:pt x="139" y="318"/>
                  <a:pt x="139" y="307"/>
                </a:cubicBezTo>
                <a:cubicBezTo>
                  <a:pt x="139" y="165"/>
                  <a:pt x="139" y="165"/>
                  <a:pt x="139" y="165"/>
                </a:cubicBezTo>
                <a:cubicBezTo>
                  <a:pt x="139" y="165"/>
                  <a:pt x="139" y="164"/>
                  <a:pt x="138" y="164"/>
                </a:cubicBezTo>
                <a:cubicBezTo>
                  <a:pt x="139" y="164"/>
                  <a:pt x="139" y="164"/>
                  <a:pt x="139" y="164"/>
                </a:cubicBezTo>
                <a:cubicBezTo>
                  <a:pt x="139" y="32"/>
                  <a:pt x="139" y="32"/>
                  <a:pt x="139" y="32"/>
                </a:cubicBezTo>
                <a:cubicBezTo>
                  <a:pt x="142" y="32"/>
                  <a:pt x="142" y="32"/>
                  <a:pt x="142" y="32"/>
                </a:cubicBezTo>
                <a:cubicBezTo>
                  <a:pt x="142" y="133"/>
                  <a:pt x="142" y="133"/>
                  <a:pt x="142" y="133"/>
                </a:cubicBezTo>
                <a:cubicBezTo>
                  <a:pt x="142" y="141"/>
                  <a:pt x="150" y="149"/>
                  <a:pt x="159" y="149"/>
                </a:cubicBezTo>
                <a:cubicBezTo>
                  <a:pt x="168" y="149"/>
                  <a:pt x="175" y="141"/>
                  <a:pt x="175" y="133"/>
                </a:cubicBezTo>
                <a:cubicBezTo>
                  <a:pt x="175" y="25"/>
                  <a:pt x="175" y="25"/>
                  <a:pt x="175" y="25"/>
                </a:cubicBezTo>
                <a:cubicBezTo>
                  <a:pt x="175" y="20"/>
                  <a:pt x="174" y="16"/>
                  <a:pt x="172" y="13"/>
                </a:cubicBezTo>
                <a:close/>
              </a:path>
            </a:pathLst>
          </a:custGeom>
          <a:solidFill>
            <a:srgbClr val="3975B2"/>
          </a:solidFill>
          <a:ln>
            <a:noFill/>
          </a:ln>
          <a:extLst/>
        </p:spPr>
        <p:txBody>
          <a:bodyPr/>
          <a:lstStyle/>
          <a:p>
            <a:endParaRPr lang="zh-CN" altLang="en-US" sz="1600">
              <a:solidFill>
                <a:prstClr val="black"/>
              </a:solidFill>
            </a:endParaRPr>
          </a:p>
        </p:txBody>
      </p:sp>
      <p:sp>
        <p:nvSpPr>
          <p:cNvPr id="17" name="TextBox 682"/>
          <p:cNvSpPr txBox="1"/>
          <p:nvPr/>
        </p:nvSpPr>
        <p:spPr>
          <a:xfrm>
            <a:off x="7581355" y="2156146"/>
            <a:ext cx="559769" cy="261610"/>
          </a:xfrm>
          <a:prstGeom prst="rect">
            <a:avLst/>
          </a:prstGeom>
          <a:noFill/>
        </p:spPr>
        <p:txBody>
          <a:bodyPr wrap="none">
            <a:spAutoFit/>
          </a:bodyPr>
          <a:lstStyle>
            <a:defPPr>
              <a:defRPr lang="zh-CN"/>
            </a:defPPr>
            <a:lvl1pPr>
              <a:defRPr>
                <a:solidFill>
                  <a:schemeClr val="bg1"/>
                </a:solidFill>
                <a:latin typeface="方正中等线简体" pitchFamily="65" charset="-122"/>
                <a:ea typeface="方正中等线简体" pitchFamily="65" charset="-122"/>
              </a:defRPr>
            </a:lvl1pPr>
          </a:lstStyle>
          <a:p>
            <a:pPr algn="ctr"/>
            <a:r>
              <a:rPr lang="en-US" altLang="zh-CN" sz="1050" dirty="0">
                <a:solidFill>
                  <a:prstClr val="white"/>
                </a:solidFill>
                <a:latin typeface="微软雅黑" panose="020B0503020204020204" pitchFamily="34" charset="-122"/>
                <a:ea typeface="微软雅黑" panose="020B0503020204020204" pitchFamily="34" charset="-122"/>
              </a:rPr>
              <a:t>100%</a:t>
            </a:r>
            <a:endParaRPr lang="zh-CN" altLang="en-US" sz="1050" dirty="0">
              <a:solidFill>
                <a:prstClr val="white"/>
              </a:solidFill>
              <a:latin typeface="微软雅黑" panose="020B0503020204020204" pitchFamily="34" charset="-122"/>
              <a:ea typeface="微软雅黑" panose="020B0503020204020204" pitchFamily="34" charset="-122"/>
            </a:endParaRPr>
          </a:p>
        </p:txBody>
      </p:sp>
      <p:sp>
        <p:nvSpPr>
          <p:cNvPr id="21" name="Freeform 5"/>
          <p:cNvSpPr>
            <a:spLocks noEditPoints="1"/>
          </p:cNvSpPr>
          <p:nvPr/>
        </p:nvSpPr>
        <p:spPr bwMode="auto">
          <a:xfrm>
            <a:off x="5359301" y="2246582"/>
            <a:ext cx="1388209" cy="1390564"/>
          </a:xfrm>
          <a:custGeom>
            <a:avLst/>
            <a:gdLst>
              <a:gd name="T0" fmla="*/ 383 w 767"/>
              <a:gd name="T1" fmla="*/ 0 h 768"/>
              <a:gd name="T2" fmla="*/ 0 w 767"/>
              <a:gd name="T3" fmla="*/ 384 h 768"/>
              <a:gd name="T4" fmla="*/ 383 w 767"/>
              <a:gd name="T5" fmla="*/ 768 h 768"/>
              <a:gd name="T6" fmla="*/ 767 w 767"/>
              <a:gd name="T7" fmla="*/ 384 h 768"/>
              <a:gd name="T8" fmla="*/ 383 w 767"/>
              <a:gd name="T9" fmla="*/ 0 h 768"/>
              <a:gd name="T10" fmla="*/ 383 w 767"/>
              <a:gd name="T11" fmla="*/ 674 h 768"/>
              <a:gd name="T12" fmla="*/ 98 w 767"/>
              <a:gd name="T13" fmla="*/ 389 h 768"/>
              <a:gd name="T14" fmla="*/ 383 w 767"/>
              <a:gd name="T15" fmla="*/ 104 h 768"/>
              <a:gd name="T16" fmla="*/ 669 w 767"/>
              <a:gd name="T17" fmla="*/ 389 h 768"/>
              <a:gd name="T18" fmla="*/ 383 w 767"/>
              <a:gd name="T19" fmla="*/ 674 h 7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67" h="768">
                <a:moveTo>
                  <a:pt x="383" y="0"/>
                </a:moveTo>
                <a:cubicBezTo>
                  <a:pt x="171" y="0"/>
                  <a:pt x="0" y="172"/>
                  <a:pt x="0" y="384"/>
                </a:cubicBezTo>
                <a:cubicBezTo>
                  <a:pt x="0" y="596"/>
                  <a:pt x="171" y="768"/>
                  <a:pt x="383" y="768"/>
                </a:cubicBezTo>
                <a:cubicBezTo>
                  <a:pt x="595" y="768"/>
                  <a:pt x="767" y="596"/>
                  <a:pt x="767" y="384"/>
                </a:cubicBezTo>
                <a:cubicBezTo>
                  <a:pt x="767" y="172"/>
                  <a:pt x="595" y="0"/>
                  <a:pt x="383" y="0"/>
                </a:cubicBezTo>
                <a:close/>
                <a:moveTo>
                  <a:pt x="383" y="674"/>
                </a:moveTo>
                <a:cubicBezTo>
                  <a:pt x="226" y="674"/>
                  <a:pt x="98" y="547"/>
                  <a:pt x="98" y="389"/>
                </a:cubicBezTo>
                <a:cubicBezTo>
                  <a:pt x="98" y="232"/>
                  <a:pt x="226" y="104"/>
                  <a:pt x="383" y="104"/>
                </a:cubicBezTo>
                <a:cubicBezTo>
                  <a:pt x="541" y="104"/>
                  <a:pt x="669" y="232"/>
                  <a:pt x="669" y="389"/>
                </a:cubicBezTo>
                <a:cubicBezTo>
                  <a:pt x="669" y="547"/>
                  <a:pt x="541" y="674"/>
                  <a:pt x="383" y="674"/>
                </a:cubicBezTo>
                <a:close/>
              </a:path>
            </a:pathLst>
          </a:custGeom>
          <a:solidFill>
            <a:srgbClr val="B9E1F5"/>
          </a:solidFill>
          <a:ln>
            <a:noFill/>
          </a:ln>
          <a:extLst/>
        </p:spPr>
        <p:txBody>
          <a:bodyPr/>
          <a:lstStyle/>
          <a:p>
            <a:endParaRPr lang="zh-CN" altLang="en-US" sz="1600">
              <a:solidFill>
                <a:prstClr val="black"/>
              </a:solidFill>
            </a:endParaRPr>
          </a:p>
        </p:txBody>
      </p:sp>
      <p:sp>
        <p:nvSpPr>
          <p:cNvPr id="23" name="Freeform 15"/>
          <p:cNvSpPr>
            <a:spLocks/>
          </p:cNvSpPr>
          <p:nvPr/>
        </p:nvSpPr>
        <p:spPr bwMode="auto">
          <a:xfrm>
            <a:off x="5238024" y="2732279"/>
            <a:ext cx="419171" cy="419171"/>
          </a:xfrm>
          <a:custGeom>
            <a:avLst/>
            <a:gdLst>
              <a:gd name="T0" fmla="*/ 183 w 232"/>
              <a:gd name="T1" fmla="*/ 21 h 232"/>
              <a:gd name="T2" fmla="*/ 116 w 232"/>
              <a:gd name="T3" fmla="*/ 0 h 232"/>
              <a:gd name="T4" fmla="*/ 82 w 232"/>
              <a:gd name="T5" fmla="*/ 5 h 232"/>
              <a:gd name="T6" fmla="*/ 0 w 232"/>
              <a:gd name="T7" fmla="*/ 116 h 232"/>
              <a:gd name="T8" fmla="*/ 82 w 232"/>
              <a:gd name="T9" fmla="*/ 227 h 232"/>
              <a:gd name="T10" fmla="*/ 116 w 232"/>
              <a:gd name="T11" fmla="*/ 232 h 232"/>
              <a:gd name="T12" fmla="*/ 180 w 232"/>
              <a:gd name="T13" fmla="*/ 212 h 232"/>
              <a:gd name="T14" fmla="*/ 232 w 232"/>
              <a:gd name="T15" fmla="*/ 116 h 232"/>
              <a:gd name="T16" fmla="*/ 183 w 232"/>
              <a:gd name="T17" fmla="*/ 21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2" h="232">
                <a:moveTo>
                  <a:pt x="183" y="21"/>
                </a:moveTo>
                <a:cubicBezTo>
                  <a:pt x="164" y="8"/>
                  <a:pt x="141" y="0"/>
                  <a:pt x="116" y="0"/>
                </a:cubicBezTo>
                <a:cubicBezTo>
                  <a:pt x="104" y="0"/>
                  <a:pt x="93" y="2"/>
                  <a:pt x="82" y="5"/>
                </a:cubicBezTo>
                <a:cubicBezTo>
                  <a:pt x="35" y="19"/>
                  <a:pt x="0" y="63"/>
                  <a:pt x="0" y="116"/>
                </a:cubicBezTo>
                <a:cubicBezTo>
                  <a:pt x="0" y="168"/>
                  <a:pt x="35" y="212"/>
                  <a:pt x="82" y="227"/>
                </a:cubicBezTo>
                <a:cubicBezTo>
                  <a:pt x="93" y="230"/>
                  <a:pt x="104" y="232"/>
                  <a:pt x="116" y="232"/>
                </a:cubicBezTo>
                <a:cubicBezTo>
                  <a:pt x="139" y="232"/>
                  <a:pt x="161" y="225"/>
                  <a:pt x="180" y="212"/>
                </a:cubicBezTo>
                <a:cubicBezTo>
                  <a:pt x="211" y="192"/>
                  <a:pt x="232" y="156"/>
                  <a:pt x="232" y="116"/>
                </a:cubicBezTo>
                <a:cubicBezTo>
                  <a:pt x="232" y="77"/>
                  <a:pt x="212" y="42"/>
                  <a:pt x="183" y="21"/>
                </a:cubicBezTo>
                <a:close/>
              </a:path>
            </a:pathLst>
          </a:custGeom>
          <a:solidFill>
            <a:srgbClr val="3975B2"/>
          </a:solidFill>
          <a:ln>
            <a:noFill/>
          </a:ln>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24" name="Freeform 16"/>
          <p:cNvSpPr>
            <a:spLocks/>
          </p:cNvSpPr>
          <p:nvPr/>
        </p:nvSpPr>
        <p:spPr bwMode="auto">
          <a:xfrm>
            <a:off x="5386382" y="2247171"/>
            <a:ext cx="1361128" cy="1389386"/>
          </a:xfrm>
          <a:custGeom>
            <a:avLst/>
            <a:gdLst>
              <a:gd name="T0" fmla="*/ 368 w 752"/>
              <a:gd name="T1" fmla="*/ 0 h 768"/>
              <a:gd name="T2" fmla="*/ 368 w 752"/>
              <a:gd name="T3" fmla="*/ 0 h 768"/>
              <a:gd name="T4" fmla="*/ 367 w 752"/>
              <a:gd name="T5" fmla="*/ 0 h 768"/>
              <a:gd name="T6" fmla="*/ 315 w 752"/>
              <a:gd name="T7" fmla="*/ 52 h 768"/>
              <a:gd name="T8" fmla="*/ 367 w 752"/>
              <a:gd name="T9" fmla="*/ 104 h 768"/>
              <a:gd name="T10" fmla="*/ 373 w 752"/>
              <a:gd name="T11" fmla="*/ 104 h 768"/>
              <a:gd name="T12" fmla="*/ 653 w 752"/>
              <a:gd name="T13" fmla="*/ 389 h 768"/>
              <a:gd name="T14" fmla="*/ 368 w 752"/>
              <a:gd name="T15" fmla="*/ 674 h 768"/>
              <a:gd name="T16" fmla="*/ 98 w 752"/>
              <a:gd name="T17" fmla="*/ 480 h 768"/>
              <a:gd name="T18" fmla="*/ 34 w 752"/>
              <a:gd name="T19" fmla="*/ 500 h 768"/>
              <a:gd name="T20" fmla="*/ 0 w 752"/>
              <a:gd name="T21" fmla="*/ 495 h 768"/>
              <a:gd name="T22" fmla="*/ 368 w 752"/>
              <a:gd name="T23" fmla="*/ 768 h 768"/>
              <a:gd name="T24" fmla="*/ 752 w 752"/>
              <a:gd name="T25" fmla="*/ 384 h 768"/>
              <a:gd name="T26" fmla="*/ 368 w 752"/>
              <a:gd name="T27" fmla="*/ 0 h 7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52" h="768">
                <a:moveTo>
                  <a:pt x="368" y="0"/>
                </a:moveTo>
                <a:cubicBezTo>
                  <a:pt x="368" y="0"/>
                  <a:pt x="368" y="0"/>
                  <a:pt x="368" y="0"/>
                </a:cubicBezTo>
                <a:cubicBezTo>
                  <a:pt x="368" y="0"/>
                  <a:pt x="368" y="0"/>
                  <a:pt x="367" y="0"/>
                </a:cubicBezTo>
                <a:cubicBezTo>
                  <a:pt x="338" y="0"/>
                  <a:pt x="315" y="23"/>
                  <a:pt x="315" y="52"/>
                </a:cubicBezTo>
                <a:cubicBezTo>
                  <a:pt x="315" y="81"/>
                  <a:pt x="338" y="104"/>
                  <a:pt x="367" y="104"/>
                </a:cubicBezTo>
                <a:cubicBezTo>
                  <a:pt x="369" y="104"/>
                  <a:pt x="371" y="104"/>
                  <a:pt x="373" y="104"/>
                </a:cubicBezTo>
                <a:cubicBezTo>
                  <a:pt x="528" y="107"/>
                  <a:pt x="653" y="233"/>
                  <a:pt x="653" y="389"/>
                </a:cubicBezTo>
                <a:cubicBezTo>
                  <a:pt x="653" y="547"/>
                  <a:pt x="525" y="674"/>
                  <a:pt x="368" y="674"/>
                </a:cubicBezTo>
                <a:cubicBezTo>
                  <a:pt x="242" y="674"/>
                  <a:pt x="136" y="593"/>
                  <a:pt x="98" y="480"/>
                </a:cubicBezTo>
                <a:cubicBezTo>
                  <a:pt x="79" y="493"/>
                  <a:pt x="57" y="500"/>
                  <a:pt x="34" y="500"/>
                </a:cubicBezTo>
                <a:cubicBezTo>
                  <a:pt x="22" y="500"/>
                  <a:pt x="11" y="498"/>
                  <a:pt x="0" y="495"/>
                </a:cubicBezTo>
                <a:cubicBezTo>
                  <a:pt x="48" y="653"/>
                  <a:pt x="195" y="768"/>
                  <a:pt x="368" y="768"/>
                </a:cubicBezTo>
                <a:cubicBezTo>
                  <a:pt x="580" y="768"/>
                  <a:pt x="752" y="596"/>
                  <a:pt x="752" y="384"/>
                </a:cubicBezTo>
                <a:cubicBezTo>
                  <a:pt x="752" y="172"/>
                  <a:pt x="580" y="0"/>
                  <a:pt x="368" y="0"/>
                </a:cubicBezTo>
                <a:close/>
              </a:path>
            </a:pathLst>
          </a:custGeom>
          <a:solidFill>
            <a:srgbClr val="3975B2"/>
          </a:solidFill>
          <a:ln>
            <a:noFill/>
          </a:ln>
          <a:extLst/>
        </p:spPr>
        <p:txBody>
          <a:bodyPr/>
          <a:lstStyle/>
          <a:p>
            <a:endParaRPr lang="zh-CN" altLang="en-US" sz="1600">
              <a:solidFill>
                <a:prstClr val="black"/>
              </a:solidFill>
            </a:endParaRPr>
          </a:p>
        </p:txBody>
      </p:sp>
      <p:pic>
        <p:nvPicPr>
          <p:cNvPr id="25" name="Picture 1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49367" y="2706375"/>
            <a:ext cx="27082" cy="16484"/>
          </a:xfrm>
          <a:prstGeom prst="rect">
            <a:avLst/>
          </a:prstGeom>
          <a:solidFill>
            <a:srgbClr val="3975B2"/>
          </a:solidFill>
          <a:ln>
            <a:noFill/>
          </a:ln>
          <a:extLst>
            <a:ext uri="{91240B29-F687-4F45-9708-019B960494DF}">
              <a14:hiddenLine xmlns:a14="http://schemas.microsoft.com/office/drawing/2010/main" w="9525">
                <a:solidFill>
                  <a:srgbClr val="000000"/>
                </a:solidFill>
                <a:miter lim="800000"/>
                <a:headEnd/>
                <a:tailEnd/>
              </a14:hiddenLine>
            </a:ext>
          </a:extLst>
        </p:spPr>
      </p:pic>
      <p:grpSp>
        <p:nvGrpSpPr>
          <p:cNvPr id="26" name="组合 25"/>
          <p:cNvGrpSpPr/>
          <p:nvPr/>
        </p:nvGrpSpPr>
        <p:grpSpPr>
          <a:xfrm>
            <a:off x="5909168" y="2574501"/>
            <a:ext cx="316733" cy="732371"/>
            <a:chOff x="5151438" y="2400300"/>
            <a:chExt cx="427038" cy="987425"/>
          </a:xfrm>
          <a:solidFill>
            <a:srgbClr val="B9E1F5"/>
          </a:solidFill>
        </p:grpSpPr>
        <p:sp>
          <p:nvSpPr>
            <p:cNvPr id="29" name="Oval 17"/>
            <p:cNvSpPr>
              <a:spLocks noChangeArrowheads="1"/>
            </p:cNvSpPr>
            <p:nvPr/>
          </p:nvSpPr>
          <p:spPr bwMode="auto">
            <a:xfrm>
              <a:off x="5278438" y="2400300"/>
              <a:ext cx="173038" cy="173038"/>
            </a:xfrm>
            <a:prstGeom prst="ellipse">
              <a:avLst/>
            </a:prstGeom>
            <a:grpFill/>
            <a:ln>
              <a:noFill/>
            </a:ln>
            <a:extLst/>
          </p:spPr>
          <p:txBody>
            <a:bodyPr/>
            <a:lstStyle/>
            <a:p>
              <a:endParaRPr lang="zh-CN" altLang="en-US" sz="1600">
                <a:solidFill>
                  <a:prstClr val="black"/>
                </a:solidFill>
              </a:endParaRPr>
            </a:p>
          </p:txBody>
        </p:sp>
        <p:sp>
          <p:nvSpPr>
            <p:cNvPr id="30" name="Freeform 19"/>
            <p:cNvSpPr>
              <a:spLocks/>
            </p:cNvSpPr>
            <p:nvPr/>
          </p:nvSpPr>
          <p:spPr bwMode="auto">
            <a:xfrm>
              <a:off x="5151438" y="2590800"/>
              <a:ext cx="427038" cy="796925"/>
            </a:xfrm>
            <a:custGeom>
              <a:avLst/>
              <a:gdLst>
                <a:gd name="T0" fmla="*/ 171 w 175"/>
                <a:gd name="T1" fmla="*/ 13 h 327"/>
                <a:gd name="T2" fmla="*/ 153 w 175"/>
                <a:gd name="T3" fmla="*/ 1 h 327"/>
                <a:gd name="T4" fmla="*/ 144 w 175"/>
                <a:gd name="T5" fmla="*/ 0 h 327"/>
                <a:gd name="T6" fmla="*/ 138 w 175"/>
                <a:gd name="T7" fmla="*/ 0 h 327"/>
                <a:gd name="T8" fmla="*/ 138 w 175"/>
                <a:gd name="T9" fmla="*/ 0 h 327"/>
                <a:gd name="T10" fmla="*/ 129 w 175"/>
                <a:gd name="T11" fmla="*/ 0 h 327"/>
                <a:gd name="T12" fmla="*/ 36 w 175"/>
                <a:gd name="T13" fmla="*/ 0 h 327"/>
                <a:gd name="T14" fmla="*/ 35 w 175"/>
                <a:gd name="T15" fmla="*/ 0 h 327"/>
                <a:gd name="T16" fmla="*/ 35 w 175"/>
                <a:gd name="T17" fmla="*/ 0 h 327"/>
                <a:gd name="T18" fmla="*/ 35 w 175"/>
                <a:gd name="T19" fmla="*/ 0 h 327"/>
                <a:gd name="T20" fmla="*/ 22 w 175"/>
                <a:gd name="T21" fmla="*/ 1 h 327"/>
                <a:gd name="T22" fmla="*/ 0 w 175"/>
                <a:gd name="T23" fmla="*/ 25 h 327"/>
                <a:gd name="T24" fmla="*/ 0 w 175"/>
                <a:gd name="T25" fmla="*/ 25 h 327"/>
                <a:gd name="T26" fmla="*/ 0 w 175"/>
                <a:gd name="T27" fmla="*/ 26 h 327"/>
                <a:gd name="T28" fmla="*/ 0 w 175"/>
                <a:gd name="T29" fmla="*/ 133 h 327"/>
                <a:gd name="T30" fmla="*/ 16 w 175"/>
                <a:gd name="T31" fmla="*/ 149 h 327"/>
                <a:gd name="T32" fmla="*/ 32 w 175"/>
                <a:gd name="T33" fmla="*/ 133 h 327"/>
                <a:gd name="T34" fmla="*/ 32 w 175"/>
                <a:gd name="T35" fmla="*/ 32 h 327"/>
                <a:gd name="T36" fmla="*/ 36 w 175"/>
                <a:gd name="T37" fmla="*/ 32 h 327"/>
                <a:gd name="T38" fmla="*/ 36 w 175"/>
                <a:gd name="T39" fmla="*/ 164 h 327"/>
                <a:gd name="T40" fmla="*/ 36 w 175"/>
                <a:gd name="T41" fmla="*/ 164 h 327"/>
                <a:gd name="T42" fmla="*/ 36 w 175"/>
                <a:gd name="T43" fmla="*/ 165 h 327"/>
                <a:gd name="T44" fmla="*/ 36 w 175"/>
                <a:gd name="T45" fmla="*/ 307 h 327"/>
                <a:gd name="T46" fmla="*/ 56 w 175"/>
                <a:gd name="T47" fmla="*/ 327 h 327"/>
                <a:gd name="T48" fmla="*/ 76 w 175"/>
                <a:gd name="T49" fmla="*/ 307 h 327"/>
                <a:gd name="T50" fmla="*/ 76 w 175"/>
                <a:gd name="T51" fmla="*/ 165 h 327"/>
                <a:gd name="T52" fmla="*/ 76 w 175"/>
                <a:gd name="T53" fmla="*/ 164 h 327"/>
                <a:gd name="T54" fmla="*/ 76 w 175"/>
                <a:gd name="T55" fmla="*/ 164 h 327"/>
                <a:gd name="T56" fmla="*/ 76 w 175"/>
                <a:gd name="T57" fmla="*/ 164 h 327"/>
                <a:gd name="T58" fmla="*/ 87 w 175"/>
                <a:gd name="T59" fmla="*/ 153 h 327"/>
                <a:gd name="T60" fmla="*/ 98 w 175"/>
                <a:gd name="T61" fmla="*/ 164 h 327"/>
                <a:gd name="T62" fmla="*/ 98 w 175"/>
                <a:gd name="T63" fmla="*/ 164 h 327"/>
                <a:gd name="T64" fmla="*/ 99 w 175"/>
                <a:gd name="T65" fmla="*/ 164 h 327"/>
                <a:gd name="T66" fmla="*/ 98 w 175"/>
                <a:gd name="T67" fmla="*/ 165 h 327"/>
                <a:gd name="T68" fmla="*/ 98 w 175"/>
                <a:gd name="T69" fmla="*/ 307 h 327"/>
                <a:gd name="T70" fmla="*/ 118 w 175"/>
                <a:gd name="T71" fmla="*/ 327 h 327"/>
                <a:gd name="T72" fmla="*/ 138 w 175"/>
                <a:gd name="T73" fmla="*/ 307 h 327"/>
                <a:gd name="T74" fmla="*/ 138 w 175"/>
                <a:gd name="T75" fmla="*/ 165 h 327"/>
                <a:gd name="T76" fmla="*/ 138 w 175"/>
                <a:gd name="T77" fmla="*/ 164 h 327"/>
                <a:gd name="T78" fmla="*/ 138 w 175"/>
                <a:gd name="T79" fmla="*/ 164 h 327"/>
                <a:gd name="T80" fmla="*/ 138 w 175"/>
                <a:gd name="T81" fmla="*/ 32 h 327"/>
                <a:gd name="T82" fmla="*/ 142 w 175"/>
                <a:gd name="T83" fmla="*/ 32 h 327"/>
                <a:gd name="T84" fmla="*/ 142 w 175"/>
                <a:gd name="T85" fmla="*/ 133 h 327"/>
                <a:gd name="T86" fmla="*/ 158 w 175"/>
                <a:gd name="T87" fmla="*/ 149 h 327"/>
                <a:gd name="T88" fmla="*/ 175 w 175"/>
                <a:gd name="T89" fmla="*/ 133 h 327"/>
                <a:gd name="T90" fmla="*/ 175 w 175"/>
                <a:gd name="T91" fmla="*/ 25 h 327"/>
                <a:gd name="T92" fmla="*/ 171 w 175"/>
                <a:gd name="T93" fmla="*/ 13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75" h="327">
                  <a:moveTo>
                    <a:pt x="171" y="13"/>
                  </a:moveTo>
                  <a:cubicBezTo>
                    <a:pt x="167" y="6"/>
                    <a:pt x="160" y="2"/>
                    <a:pt x="153" y="1"/>
                  </a:cubicBezTo>
                  <a:cubicBezTo>
                    <a:pt x="150" y="0"/>
                    <a:pt x="147" y="0"/>
                    <a:pt x="144" y="0"/>
                  </a:cubicBezTo>
                  <a:cubicBezTo>
                    <a:pt x="138" y="0"/>
                    <a:pt x="138" y="0"/>
                    <a:pt x="138" y="0"/>
                  </a:cubicBezTo>
                  <a:cubicBezTo>
                    <a:pt x="138" y="0"/>
                    <a:pt x="138" y="0"/>
                    <a:pt x="138" y="0"/>
                  </a:cubicBezTo>
                  <a:cubicBezTo>
                    <a:pt x="129" y="0"/>
                    <a:pt x="129" y="0"/>
                    <a:pt x="129" y="0"/>
                  </a:cubicBezTo>
                  <a:cubicBezTo>
                    <a:pt x="36" y="0"/>
                    <a:pt x="36" y="0"/>
                    <a:pt x="36" y="0"/>
                  </a:cubicBezTo>
                  <a:cubicBezTo>
                    <a:pt x="35" y="0"/>
                    <a:pt x="35" y="0"/>
                    <a:pt x="35" y="0"/>
                  </a:cubicBezTo>
                  <a:cubicBezTo>
                    <a:pt x="35" y="0"/>
                    <a:pt x="35" y="0"/>
                    <a:pt x="35" y="0"/>
                  </a:cubicBezTo>
                  <a:cubicBezTo>
                    <a:pt x="35" y="0"/>
                    <a:pt x="35" y="0"/>
                    <a:pt x="35" y="0"/>
                  </a:cubicBezTo>
                  <a:cubicBezTo>
                    <a:pt x="32" y="0"/>
                    <a:pt x="27" y="0"/>
                    <a:pt x="22" y="1"/>
                  </a:cubicBezTo>
                  <a:cubicBezTo>
                    <a:pt x="11" y="3"/>
                    <a:pt x="0" y="9"/>
                    <a:pt x="0" y="25"/>
                  </a:cubicBezTo>
                  <a:cubicBezTo>
                    <a:pt x="0" y="25"/>
                    <a:pt x="0" y="25"/>
                    <a:pt x="0" y="25"/>
                  </a:cubicBezTo>
                  <a:cubicBezTo>
                    <a:pt x="0" y="26"/>
                    <a:pt x="0" y="26"/>
                    <a:pt x="0" y="26"/>
                  </a:cubicBezTo>
                  <a:cubicBezTo>
                    <a:pt x="0" y="133"/>
                    <a:pt x="0" y="133"/>
                    <a:pt x="0" y="133"/>
                  </a:cubicBezTo>
                  <a:cubicBezTo>
                    <a:pt x="0" y="141"/>
                    <a:pt x="7" y="149"/>
                    <a:pt x="16" y="149"/>
                  </a:cubicBezTo>
                  <a:cubicBezTo>
                    <a:pt x="25" y="149"/>
                    <a:pt x="32" y="141"/>
                    <a:pt x="32" y="133"/>
                  </a:cubicBezTo>
                  <a:cubicBezTo>
                    <a:pt x="32" y="32"/>
                    <a:pt x="32" y="32"/>
                    <a:pt x="32" y="32"/>
                  </a:cubicBezTo>
                  <a:cubicBezTo>
                    <a:pt x="36" y="32"/>
                    <a:pt x="36" y="32"/>
                    <a:pt x="36" y="32"/>
                  </a:cubicBezTo>
                  <a:cubicBezTo>
                    <a:pt x="36" y="164"/>
                    <a:pt x="36" y="164"/>
                    <a:pt x="36" y="164"/>
                  </a:cubicBezTo>
                  <a:cubicBezTo>
                    <a:pt x="36" y="164"/>
                    <a:pt x="36" y="164"/>
                    <a:pt x="36" y="164"/>
                  </a:cubicBezTo>
                  <a:cubicBezTo>
                    <a:pt x="36" y="164"/>
                    <a:pt x="36" y="165"/>
                    <a:pt x="36" y="165"/>
                  </a:cubicBezTo>
                  <a:cubicBezTo>
                    <a:pt x="36" y="307"/>
                    <a:pt x="36" y="307"/>
                    <a:pt x="36" y="307"/>
                  </a:cubicBezTo>
                  <a:cubicBezTo>
                    <a:pt x="36" y="318"/>
                    <a:pt x="45" y="327"/>
                    <a:pt x="56" y="327"/>
                  </a:cubicBezTo>
                  <a:cubicBezTo>
                    <a:pt x="67" y="327"/>
                    <a:pt x="76" y="318"/>
                    <a:pt x="76" y="307"/>
                  </a:cubicBezTo>
                  <a:cubicBezTo>
                    <a:pt x="76" y="165"/>
                    <a:pt x="76" y="165"/>
                    <a:pt x="76" y="165"/>
                  </a:cubicBezTo>
                  <a:cubicBezTo>
                    <a:pt x="76" y="165"/>
                    <a:pt x="76" y="164"/>
                    <a:pt x="76" y="164"/>
                  </a:cubicBezTo>
                  <a:cubicBezTo>
                    <a:pt x="76" y="164"/>
                    <a:pt x="76" y="164"/>
                    <a:pt x="76" y="164"/>
                  </a:cubicBezTo>
                  <a:cubicBezTo>
                    <a:pt x="76" y="164"/>
                    <a:pt x="76" y="164"/>
                    <a:pt x="76" y="164"/>
                  </a:cubicBezTo>
                  <a:cubicBezTo>
                    <a:pt x="76" y="158"/>
                    <a:pt x="81" y="153"/>
                    <a:pt x="87" y="153"/>
                  </a:cubicBezTo>
                  <a:cubicBezTo>
                    <a:pt x="93" y="153"/>
                    <a:pt x="98" y="158"/>
                    <a:pt x="98" y="164"/>
                  </a:cubicBezTo>
                  <a:cubicBezTo>
                    <a:pt x="98" y="164"/>
                    <a:pt x="98" y="164"/>
                    <a:pt x="98" y="164"/>
                  </a:cubicBezTo>
                  <a:cubicBezTo>
                    <a:pt x="99" y="164"/>
                    <a:pt x="99" y="164"/>
                    <a:pt x="99" y="164"/>
                  </a:cubicBezTo>
                  <a:cubicBezTo>
                    <a:pt x="98" y="164"/>
                    <a:pt x="98" y="165"/>
                    <a:pt x="98" y="165"/>
                  </a:cubicBezTo>
                  <a:cubicBezTo>
                    <a:pt x="98" y="307"/>
                    <a:pt x="98" y="307"/>
                    <a:pt x="98" y="307"/>
                  </a:cubicBezTo>
                  <a:cubicBezTo>
                    <a:pt x="98" y="318"/>
                    <a:pt x="107" y="327"/>
                    <a:pt x="118" y="327"/>
                  </a:cubicBezTo>
                  <a:cubicBezTo>
                    <a:pt x="130" y="327"/>
                    <a:pt x="138" y="318"/>
                    <a:pt x="138" y="307"/>
                  </a:cubicBezTo>
                  <a:cubicBezTo>
                    <a:pt x="138" y="165"/>
                    <a:pt x="138" y="165"/>
                    <a:pt x="138" y="165"/>
                  </a:cubicBezTo>
                  <a:cubicBezTo>
                    <a:pt x="138" y="165"/>
                    <a:pt x="138" y="164"/>
                    <a:pt x="138" y="164"/>
                  </a:cubicBezTo>
                  <a:cubicBezTo>
                    <a:pt x="138" y="164"/>
                    <a:pt x="138" y="164"/>
                    <a:pt x="138" y="164"/>
                  </a:cubicBezTo>
                  <a:cubicBezTo>
                    <a:pt x="138" y="32"/>
                    <a:pt x="138" y="32"/>
                    <a:pt x="138" y="32"/>
                  </a:cubicBezTo>
                  <a:cubicBezTo>
                    <a:pt x="142" y="32"/>
                    <a:pt x="142" y="32"/>
                    <a:pt x="142" y="32"/>
                  </a:cubicBezTo>
                  <a:cubicBezTo>
                    <a:pt x="142" y="133"/>
                    <a:pt x="142" y="133"/>
                    <a:pt x="142" y="133"/>
                  </a:cubicBezTo>
                  <a:cubicBezTo>
                    <a:pt x="142" y="141"/>
                    <a:pt x="150" y="149"/>
                    <a:pt x="158" y="149"/>
                  </a:cubicBezTo>
                  <a:cubicBezTo>
                    <a:pt x="167" y="149"/>
                    <a:pt x="175" y="141"/>
                    <a:pt x="175" y="133"/>
                  </a:cubicBezTo>
                  <a:cubicBezTo>
                    <a:pt x="175" y="25"/>
                    <a:pt x="175" y="25"/>
                    <a:pt x="175" y="25"/>
                  </a:cubicBezTo>
                  <a:cubicBezTo>
                    <a:pt x="175" y="20"/>
                    <a:pt x="173" y="16"/>
                    <a:pt x="171" y="13"/>
                  </a:cubicBezTo>
                  <a:close/>
                </a:path>
              </a:pathLst>
            </a:custGeom>
            <a:grpFill/>
            <a:ln>
              <a:noFill/>
            </a:ln>
            <a:extLst/>
          </p:spPr>
          <p:txBody>
            <a:bodyPr/>
            <a:lstStyle/>
            <a:p>
              <a:endParaRPr lang="zh-CN" altLang="en-US" sz="1600">
                <a:solidFill>
                  <a:prstClr val="black"/>
                </a:solidFill>
              </a:endParaRPr>
            </a:p>
          </p:txBody>
        </p:sp>
      </p:grpSp>
      <p:sp>
        <p:nvSpPr>
          <p:cNvPr id="27" name="TextBox 682"/>
          <p:cNvSpPr txBox="1"/>
          <p:nvPr/>
        </p:nvSpPr>
        <p:spPr>
          <a:xfrm>
            <a:off x="5225605" y="2816100"/>
            <a:ext cx="476412" cy="261610"/>
          </a:xfrm>
          <a:prstGeom prst="rect">
            <a:avLst/>
          </a:prstGeom>
          <a:solidFill>
            <a:srgbClr val="3975B2"/>
          </a:solidFill>
        </p:spPr>
        <p:txBody>
          <a:bodyPr wrap="none">
            <a:spAutoFit/>
          </a:bodyPr>
          <a:lstStyle>
            <a:defPPr>
              <a:defRPr lang="zh-CN"/>
            </a:defPPr>
            <a:lvl1pPr>
              <a:defRPr>
                <a:solidFill>
                  <a:schemeClr val="bg1"/>
                </a:solidFill>
                <a:latin typeface="方正中等线简体" pitchFamily="65" charset="-122"/>
                <a:ea typeface="方正中等线简体" pitchFamily="65" charset="-122"/>
              </a:defRPr>
            </a:lvl1pPr>
          </a:lstStyle>
          <a:p>
            <a:pPr algn="ctr"/>
            <a:r>
              <a:rPr lang="en-US" altLang="zh-CN" sz="1050" dirty="0">
                <a:solidFill>
                  <a:prstClr val="white"/>
                </a:solidFill>
                <a:latin typeface="微软雅黑" panose="020B0503020204020204" pitchFamily="34" charset="-122"/>
                <a:ea typeface="微软雅黑" panose="020B0503020204020204" pitchFamily="34" charset="-122"/>
              </a:rPr>
              <a:t>75%</a:t>
            </a:r>
            <a:endParaRPr lang="zh-CN" altLang="en-US" sz="1050" dirty="0">
              <a:solidFill>
                <a:prstClr val="white"/>
              </a:solidFill>
              <a:latin typeface="微软雅黑" panose="020B0503020204020204" pitchFamily="34" charset="-122"/>
              <a:ea typeface="微软雅黑" panose="020B0503020204020204" pitchFamily="34" charset="-122"/>
            </a:endParaRPr>
          </a:p>
        </p:txBody>
      </p:sp>
      <p:sp>
        <p:nvSpPr>
          <p:cNvPr id="28" name="任意多边形 27"/>
          <p:cNvSpPr>
            <a:spLocks/>
          </p:cNvSpPr>
          <p:nvPr/>
        </p:nvSpPr>
        <p:spPr bwMode="auto">
          <a:xfrm>
            <a:off x="5909168" y="2781194"/>
            <a:ext cx="316733" cy="526907"/>
          </a:xfrm>
          <a:custGeom>
            <a:avLst/>
            <a:gdLst>
              <a:gd name="connsiteX0" fmla="*/ 346511 w 427038"/>
              <a:gd name="connsiteY0" fmla="*/ 0 h 710406"/>
              <a:gd name="connsiteX1" fmla="*/ 427038 w 427038"/>
              <a:gd name="connsiteY1" fmla="*/ 0 h 710406"/>
              <a:gd name="connsiteX2" fmla="*/ 427038 w 427038"/>
              <a:gd name="connsiteY2" fmla="*/ 7309 h 710406"/>
              <a:gd name="connsiteX3" fmla="*/ 427038 w 427038"/>
              <a:gd name="connsiteY3" fmla="*/ 237613 h 710406"/>
              <a:gd name="connsiteX4" fmla="*/ 385555 w 427038"/>
              <a:gd name="connsiteY4" fmla="*/ 276606 h 710406"/>
              <a:gd name="connsiteX5" fmla="*/ 346511 w 427038"/>
              <a:gd name="connsiteY5" fmla="*/ 237613 h 710406"/>
              <a:gd name="connsiteX6" fmla="*/ 346511 w 427038"/>
              <a:gd name="connsiteY6" fmla="*/ 72715 h 710406"/>
              <a:gd name="connsiteX7" fmla="*/ 87848 w 427038"/>
              <a:gd name="connsiteY7" fmla="*/ 0 h 710406"/>
              <a:gd name="connsiteX8" fmla="*/ 336750 w 427038"/>
              <a:gd name="connsiteY8" fmla="*/ 0 h 710406"/>
              <a:gd name="connsiteX9" fmla="*/ 336750 w 427038"/>
              <a:gd name="connsiteY9" fmla="*/ 8432 h 710406"/>
              <a:gd name="connsiteX10" fmla="*/ 336750 w 427038"/>
              <a:gd name="connsiteY10" fmla="*/ 313162 h 710406"/>
              <a:gd name="connsiteX11" fmla="*/ 336750 w 427038"/>
              <a:gd name="connsiteY11" fmla="*/ 315599 h 710406"/>
              <a:gd name="connsiteX12" fmla="*/ 336750 w 427038"/>
              <a:gd name="connsiteY12" fmla="*/ 661665 h 710406"/>
              <a:gd name="connsiteX13" fmla="*/ 287946 w 427038"/>
              <a:gd name="connsiteY13" fmla="*/ 710406 h 710406"/>
              <a:gd name="connsiteX14" fmla="*/ 239142 w 427038"/>
              <a:gd name="connsiteY14" fmla="*/ 661665 h 710406"/>
              <a:gd name="connsiteX15" fmla="*/ 239142 w 427038"/>
              <a:gd name="connsiteY15" fmla="*/ 315599 h 710406"/>
              <a:gd name="connsiteX16" fmla="*/ 241582 w 427038"/>
              <a:gd name="connsiteY16" fmla="*/ 313162 h 710406"/>
              <a:gd name="connsiteX17" fmla="*/ 239142 w 427038"/>
              <a:gd name="connsiteY17" fmla="*/ 313162 h 710406"/>
              <a:gd name="connsiteX18" fmla="*/ 212299 w 427038"/>
              <a:gd name="connsiteY18" fmla="*/ 286354 h 710406"/>
              <a:gd name="connsiteX19" fmla="*/ 185457 w 427038"/>
              <a:gd name="connsiteY19" fmla="*/ 313162 h 710406"/>
              <a:gd name="connsiteX20" fmla="*/ 185457 w 427038"/>
              <a:gd name="connsiteY20" fmla="*/ 315599 h 710406"/>
              <a:gd name="connsiteX21" fmla="*/ 185457 w 427038"/>
              <a:gd name="connsiteY21" fmla="*/ 661665 h 710406"/>
              <a:gd name="connsiteX22" fmla="*/ 136652 w 427038"/>
              <a:gd name="connsiteY22" fmla="*/ 710406 h 710406"/>
              <a:gd name="connsiteX23" fmla="*/ 87848 w 427038"/>
              <a:gd name="connsiteY23" fmla="*/ 661665 h 710406"/>
              <a:gd name="connsiteX24" fmla="*/ 87848 w 427038"/>
              <a:gd name="connsiteY24" fmla="*/ 315599 h 710406"/>
              <a:gd name="connsiteX25" fmla="*/ 87848 w 427038"/>
              <a:gd name="connsiteY25" fmla="*/ 313162 h 710406"/>
              <a:gd name="connsiteX26" fmla="*/ 87848 w 427038"/>
              <a:gd name="connsiteY26" fmla="*/ 97652 h 710406"/>
              <a:gd name="connsiteX27" fmla="*/ 0 w 427038"/>
              <a:gd name="connsiteY27" fmla="*/ 0 h 710406"/>
              <a:gd name="connsiteX28" fmla="*/ 78087 w 427038"/>
              <a:gd name="connsiteY28" fmla="*/ 0 h 710406"/>
              <a:gd name="connsiteX29" fmla="*/ 78087 w 427038"/>
              <a:gd name="connsiteY29" fmla="*/ 4448 h 710406"/>
              <a:gd name="connsiteX30" fmla="*/ 78087 w 427038"/>
              <a:gd name="connsiteY30" fmla="*/ 237613 h 710406"/>
              <a:gd name="connsiteX31" fmla="*/ 39044 w 427038"/>
              <a:gd name="connsiteY31" fmla="*/ 276606 h 710406"/>
              <a:gd name="connsiteX32" fmla="*/ 0 w 427038"/>
              <a:gd name="connsiteY32" fmla="*/ 237613 h 710406"/>
              <a:gd name="connsiteX33" fmla="*/ 0 w 427038"/>
              <a:gd name="connsiteY33" fmla="*/ 62919 h 710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427038" h="710406">
                <a:moveTo>
                  <a:pt x="346511" y="0"/>
                </a:moveTo>
                <a:lnTo>
                  <a:pt x="427038" y="0"/>
                </a:lnTo>
                <a:lnTo>
                  <a:pt x="427038" y="7309"/>
                </a:lnTo>
                <a:cubicBezTo>
                  <a:pt x="427038" y="40209"/>
                  <a:pt x="427038" y="106010"/>
                  <a:pt x="427038" y="237613"/>
                </a:cubicBezTo>
                <a:cubicBezTo>
                  <a:pt x="427038" y="257109"/>
                  <a:pt x="407516" y="276606"/>
                  <a:pt x="385555" y="276606"/>
                </a:cubicBezTo>
                <a:cubicBezTo>
                  <a:pt x="366033" y="276606"/>
                  <a:pt x="346511" y="257109"/>
                  <a:pt x="346511" y="237613"/>
                </a:cubicBezTo>
                <a:cubicBezTo>
                  <a:pt x="346511" y="237613"/>
                  <a:pt x="346511" y="237613"/>
                  <a:pt x="346511" y="72715"/>
                </a:cubicBezTo>
                <a:close/>
                <a:moveTo>
                  <a:pt x="87848" y="0"/>
                </a:moveTo>
                <a:lnTo>
                  <a:pt x="336750" y="0"/>
                </a:lnTo>
                <a:lnTo>
                  <a:pt x="336750" y="8432"/>
                </a:lnTo>
                <a:cubicBezTo>
                  <a:pt x="336750" y="36706"/>
                  <a:pt x="336750" y="112103"/>
                  <a:pt x="336750" y="313162"/>
                </a:cubicBezTo>
                <a:cubicBezTo>
                  <a:pt x="336750" y="313162"/>
                  <a:pt x="336750" y="315599"/>
                  <a:pt x="336750" y="315599"/>
                </a:cubicBezTo>
                <a:cubicBezTo>
                  <a:pt x="336750" y="315599"/>
                  <a:pt x="336750" y="315599"/>
                  <a:pt x="336750" y="661665"/>
                </a:cubicBezTo>
                <a:cubicBezTo>
                  <a:pt x="336750" y="688472"/>
                  <a:pt x="317228" y="710406"/>
                  <a:pt x="287946" y="710406"/>
                </a:cubicBezTo>
                <a:cubicBezTo>
                  <a:pt x="261103" y="710406"/>
                  <a:pt x="239142" y="688472"/>
                  <a:pt x="239142" y="661665"/>
                </a:cubicBezTo>
                <a:cubicBezTo>
                  <a:pt x="239142" y="661665"/>
                  <a:pt x="239142" y="661665"/>
                  <a:pt x="239142" y="315599"/>
                </a:cubicBezTo>
                <a:cubicBezTo>
                  <a:pt x="239142" y="315599"/>
                  <a:pt x="239142" y="313162"/>
                  <a:pt x="241582" y="313162"/>
                </a:cubicBezTo>
                <a:cubicBezTo>
                  <a:pt x="241582" y="313162"/>
                  <a:pt x="241582" y="313162"/>
                  <a:pt x="239142" y="313162"/>
                </a:cubicBezTo>
                <a:cubicBezTo>
                  <a:pt x="239142" y="298540"/>
                  <a:pt x="226940" y="286354"/>
                  <a:pt x="212299" y="286354"/>
                </a:cubicBezTo>
                <a:cubicBezTo>
                  <a:pt x="197658" y="286354"/>
                  <a:pt x="185457" y="298540"/>
                  <a:pt x="185457" y="313162"/>
                </a:cubicBezTo>
                <a:cubicBezTo>
                  <a:pt x="185457" y="313162"/>
                  <a:pt x="185457" y="315599"/>
                  <a:pt x="185457" y="315599"/>
                </a:cubicBezTo>
                <a:cubicBezTo>
                  <a:pt x="185457" y="315599"/>
                  <a:pt x="185457" y="315599"/>
                  <a:pt x="185457" y="661665"/>
                </a:cubicBezTo>
                <a:cubicBezTo>
                  <a:pt x="185457" y="688472"/>
                  <a:pt x="163495" y="710406"/>
                  <a:pt x="136652" y="710406"/>
                </a:cubicBezTo>
                <a:cubicBezTo>
                  <a:pt x="109810" y="710406"/>
                  <a:pt x="87848" y="688472"/>
                  <a:pt x="87848" y="661665"/>
                </a:cubicBezTo>
                <a:cubicBezTo>
                  <a:pt x="87848" y="661665"/>
                  <a:pt x="87848" y="661665"/>
                  <a:pt x="87848" y="315599"/>
                </a:cubicBezTo>
                <a:cubicBezTo>
                  <a:pt x="87848" y="315599"/>
                  <a:pt x="87848" y="313162"/>
                  <a:pt x="87848" y="313162"/>
                </a:cubicBezTo>
                <a:cubicBezTo>
                  <a:pt x="87848" y="313162"/>
                  <a:pt x="87848" y="313162"/>
                  <a:pt x="87848" y="97652"/>
                </a:cubicBezTo>
                <a:close/>
                <a:moveTo>
                  <a:pt x="0" y="0"/>
                </a:moveTo>
                <a:lnTo>
                  <a:pt x="78087" y="0"/>
                </a:lnTo>
                <a:lnTo>
                  <a:pt x="78087" y="4448"/>
                </a:lnTo>
                <a:cubicBezTo>
                  <a:pt x="78087" y="26082"/>
                  <a:pt x="78087" y="83772"/>
                  <a:pt x="78087" y="237613"/>
                </a:cubicBezTo>
                <a:cubicBezTo>
                  <a:pt x="78087" y="257109"/>
                  <a:pt x="61006" y="276606"/>
                  <a:pt x="39044" y="276606"/>
                </a:cubicBezTo>
                <a:cubicBezTo>
                  <a:pt x="17082" y="276606"/>
                  <a:pt x="0" y="257109"/>
                  <a:pt x="0" y="237613"/>
                </a:cubicBezTo>
                <a:cubicBezTo>
                  <a:pt x="0" y="237613"/>
                  <a:pt x="0" y="237613"/>
                  <a:pt x="0" y="62919"/>
                </a:cubicBezTo>
                <a:close/>
              </a:path>
            </a:pathLst>
          </a:custGeom>
          <a:solidFill>
            <a:srgbClr val="3975B2"/>
          </a:solidFill>
          <a:ln>
            <a:noFill/>
          </a:ln>
          <a:extLst/>
        </p:spPr>
        <p:txBody>
          <a:bodyPr wrap="square">
            <a:noAutofit/>
          </a:bodyPr>
          <a:lstStyle/>
          <a:p>
            <a:endParaRPr lang="zh-CN" altLang="en-US" sz="1600">
              <a:solidFill>
                <a:prstClr val="black"/>
              </a:solidFill>
            </a:endParaRPr>
          </a:p>
        </p:txBody>
      </p:sp>
      <p:sp>
        <p:nvSpPr>
          <p:cNvPr id="32" name="Freeform 5"/>
          <p:cNvSpPr>
            <a:spLocks noEditPoints="1"/>
          </p:cNvSpPr>
          <p:nvPr/>
        </p:nvSpPr>
        <p:spPr bwMode="auto">
          <a:xfrm>
            <a:off x="3373708" y="2265753"/>
            <a:ext cx="1388210" cy="1390563"/>
          </a:xfrm>
          <a:custGeom>
            <a:avLst/>
            <a:gdLst>
              <a:gd name="T0" fmla="*/ 383 w 767"/>
              <a:gd name="T1" fmla="*/ 0 h 768"/>
              <a:gd name="T2" fmla="*/ 0 w 767"/>
              <a:gd name="T3" fmla="*/ 384 h 768"/>
              <a:gd name="T4" fmla="*/ 383 w 767"/>
              <a:gd name="T5" fmla="*/ 768 h 768"/>
              <a:gd name="T6" fmla="*/ 767 w 767"/>
              <a:gd name="T7" fmla="*/ 384 h 768"/>
              <a:gd name="T8" fmla="*/ 383 w 767"/>
              <a:gd name="T9" fmla="*/ 0 h 768"/>
              <a:gd name="T10" fmla="*/ 383 w 767"/>
              <a:gd name="T11" fmla="*/ 674 h 768"/>
              <a:gd name="T12" fmla="*/ 98 w 767"/>
              <a:gd name="T13" fmla="*/ 389 h 768"/>
              <a:gd name="T14" fmla="*/ 383 w 767"/>
              <a:gd name="T15" fmla="*/ 104 h 768"/>
              <a:gd name="T16" fmla="*/ 669 w 767"/>
              <a:gd name="T17" fmla="*/ 389 h 768"/>
              <a:gd name="T18" fmla="*/ 383 w 767"/>
              <a:gd name="T19" fmla="*/ 674 h 7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67" h="768">
                <a:moveTo>
                  <a:pt x="383" y="0"/>
                </a:moveTo>
                <a:cubicBezTo>
                  <a:pt x="171" y="0"/>
                  <a:pt x="0" y="172"/>
                  <a:pt x="0" y="384"/>
                </a:cubicBezTo>
                <a:cubicBezTo>
                  <a:pt x="0" y="596"/>
                  <a:pt x="171" y="768"/>
                  <a:pt x="383" y="768"/>
                </a:cubicBezTo>
                <a:cubicBezTo>
                  <a:pt x="595" y="768"/>
                  <a:pt x="767" y="596"/>
                  <a:pt x="767" y="384"/>
                </a:cubicBezTo>
                <a:cubicBezTo>
                  <a:pt x="767" y="172"/>
                  <a:pt x="595" y="0"/>
                  <a:pt x="383" y="0"/>
                </a:cubicBezTo>
                <a:close/>
                <a:moveTo>
                  <a:pt x="383" y="674"/>
                </a:moveTo>
                <a:cubicBezTo>
                  <a:pt x="226" y="674"/>
                  <a:pt x="98" y="547"/>
                  <a:pt x="98" y="389"/>
                </a:cubicBezTo>
                <a:cubicBezTo>
                  <a:pt x="98" y="232"/>
                  <a:pt x="226" y="104"/>
                  <a:pt x="383" y="104"/>
                </a:cubicBezTo>
                <a:cubicBezTo>
                  <a:pt x="541" y="104"/>
                  <a:pt x="669" y="232"/>
                  <a:pt x="669" y="389"/>
                </a:cubicBezTo>
                <a:cubicBezTo>
                  <a:pt x="669" y="547"/>
                  <a:pt x="541" y="674"/>
                  <a:pt x="383" y="674"/>
                </a:cubicBezTo>
                <a:close/>
              </a:path>
            </a:pathLst>
          </a:custGeom>
          <a:solidFill>
            <a:srgbClr val="B9E1F5"/>
          </a:solidFill>
          <a:ln>
            <a:noFill/>
          </a:ln>
          <a:extLst/>
        </p:spPr>
        <p:txBody>
          <a:bodyPr/>
          <a:lstStyle/>
          <a:p>
            <a:endParaRPr lang="zh-CN" altLang="en-US" sz="1600">
              <a:solidFill>
                <a:prstClr val="black"/>
              </a:solidFill>
            </a:endParaRPr>
          </a:p>
        </p:txBody>
      </p:sp>
      <p:sp>
        <p:nvSpPr>
          <p:cNvPr id="34" name="Freeform 10"/>
          <p:cNvSpPr>
            <a:spLocks/>
          </p:cNvSpPr>
          <p:nvPr/>
        </p:nvSpPr>
        <p:spPr bwMode="auto">
          <a:xfrm>
            <a:off x="3858345" y="3346059"/>
            <a:ext cx="420349" cy="420348"/>
          </a:xfrm>
          <a:custGeom>
            <a:avLst/>
            <a:gdLst>
              <a:gd name="T0" fmla="*/ 216 w 232"/>
              <a:gd name="T1" fmla="*/ 59 h 232"/>
              <a:gd name="T2" fmla="*/ 116 w 232"/>
              <a:gd name="T3" fmla="*/ 0 h 232"/>
              <a:gd name="T4" fmla="*/ 15 w 232"/>
              <a:gd name="T5" fmla="*/ 59 h 232"/>
              <a:gd name="T6" fmla="*/ 0 w 232"/>
              <a:gd name="T7" fmla="*/ 116 h 232"/>
              <a:gd name="T8" fmla="*/ 6 w 232"/>
              <a:gd name="T9" fmla="*/ 155 h 232"/>
              <a:gd name="T10" fmla="*/ 116 w 232"/>
              <a:gd name="T11" fmla="*/ 232 h 232"/>
              <a:gd name="T12" fmla="*/ 225 w 232"/>
              <a:gd name="T13" fmla="*/ 155 h 232"/>
              <a:gd name="T14" fmla="*/ 232 w 232"/>
              <a:gd name="T15" fmla="*/ 116 h 232"/>
              <a:gd name="T16" fmla="*/ 216 w 232"/>
              <a:gd name="T17" fmla="*/ 59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2" h="232">
                <a:moveTo>
                  <a:pt x="216" y="59"/>
                </a:moveTo>
                <a:cubicBezTo>
                  <a:pt x="197" y="24"/>
                  <a:pt x="159" y="0"/>
                  <a:pt x="116" y="0"/>
                </a:cubicBezTo>
                <a:cubicBezTo>
                  <a:pt x="72" y="0"/>
                  <a:pt x="35" y="24"/>
                  <a:pt x="15" y="59"/>
                </a:cubicBezTo>
                <a:cubicBezTo>
                  <a:pt x="5" y="76"/>
                  <a:pt x="0" y="95"/>
                  <a:pt x="0" y="116"/>
                </a:cubicBezTo>
                <a:cubicBezTo>
                  <a:pt x="0" y="130"/>
                  <a:pt x="2" y="143"/>
                  <a:pt x="6" y="155"/>
                </a:cubicBezTo>
                <a:cubicBezTo>
                  <a:pt x="22" y="200"/>
                  <a:pt x="65" y="232"/>
                  <a:pt x="116" y="232"/>
                </a:cubicBezTo>
                <a:cubicBezTo>
                  <a:pt x="166" y="232"/>
                  <a:pt x="209" y="200"/>
                  <a:pt x="225" y="155"/>
                </a:cubicBezTo>
                <a:cubicBezTo>
                  <a:pt x="229" y="143"/>
                  <a:pt x="232" y="130"/>
                  <a:pt x="232" y="116"/>
                </a:cubicBezTo>
                <a:cubicBezTo>
                  <a:pt x="232" y="95"/>
                  <a:pt x="226" y="76"/>
                  <a:pt x="216" y="59"/>
                </a:cubicBezTo>
                <a:close/>
              </a:path>
            </a:pathLst>
          </a:custGeom>
          <a:solidFill>
            <a:srgbClr val="3975B2"/>
          </a:solidFill>
          <a:ln>
            <a:noFill/>
          </a:ln>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35" name="Freeform 11"/>
          <p:cNvSpPr>
            <a:spLocks/>
          </p:cNvSpPr>
          <p:nvPr/>
        </p:nvSpPr>
        <p:spPr bwMode="auto">
          <a:xfrm>
            <a:off x="3974913" y="2266342"/>
            <a:ext cx="787712" cy="1361126"/>
          </a:xfrm>
          <a:custGeom>
            <a:avLst/>
            <a:gdLst>
              <a:gd name="T0" fmla="*/ 52 w 435"/>
              <a:gd name="T1" fmla="*/ 0 h 752"/>
              <a:gd name="T2" fmla="*/ 52 w 435"/>
              <a:gd name="T3" fmla="*/ 0 h 752"/>
              <a:gd name="T4" fmla="*/ 52 w 435"/>
              <a:gd name="T5" fmla="*/ 0 h 752"/>
              <a:gd name="T6" fmla="*/ 52 w 435"/>
              <a:gd name="T7" fmla="*/ 0 h 752"/>
              <a:gd name="T8" fmla="*/ 52 w 435"/>
              <a:gd name="T9" fmla="*/ 0 h 752"/>
              <a:gd name="T10" fmla="*/ 0 w 435"/>
              <a:gd name="T11" fmla="*/ 52 h 752"/>
              <a:gd name="T12" fmla="*/ 52 w 435"/>
              <a:gd name="T13" fmla="*/ 104 h 752"/>
              <a:gd name="T14" fmla="*/ 53 w 435"/>
              <a:gd name="T15" fmla="*/ 104 h 752"/>
              <a:gd name="T16" fmla="*/ 337 w 435"/>
              <a:gd name="T17" fmla="*/ 389 h 752"/>
              <a:gd name="T18" fmla="*/ 152 w 435"/>
              <a:gd name="T19" fmla="*/ 656 h 752"/>
              <a:gd name="T20" fmla="*/ 168 w 435"/>
              <a:gd name="T21" fmla="*/ 713 h 752"/>
              <a:gd name="T22" fmla="*/ 161 w 435"/>
              <a:gd name="T23" fmla="*/ 752 h 752"/>
              <a:gd name="T24" fmla="*/ 435 w 435"/>
              <a:gd name="T25" fmla="*/ 384 h 752"/>
              <a:gd name="T26" fmla="*/ 52 w 435"/>
              <a:gd name="T27" fmla="*/ 0 h 7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5" h="752">
                <a:moveTo>
                  <a:pt x="52" y="0"/>
                </a:moveTo>
                <a:cubicBezTo>
                  <a:pt x="52" y="0"/>
                  <a:pt x="52" y="0"/>
                  <a:pt x="52" y="0"/>
                </a:cubicBezTo>
                <a:cubicBezTo>
                  <a:pt x="52" y="0"/>
                  <a:pt x="52" y="0"/>
                  <a:pt x="52" y="0"/>
                </a:cubicBezTo>
                <a:cubicBezTo>
                  <a:pt x="52" y="0"/>
                  <a:pt x="52" y="0"/>
                  <a:pt x="52" y="0"/>
                </a:cubicBezTo>
                <a:cubicBezTo>
                  <a:pt x="52" y="0"/>
                  <a:pt x="52" y="0"/>
                  <a:pt x="52" y="0"/>
                </a:cubicBezTo>
                <a:cubicBezTo>
                  <a:pt x="23" y="0"/>
                  <a:pt x="0" y="23"/>
                  <a:pt x="0" y="52"/>
                </a:cubicBezTo>
                <a:cubicBezTo>
                  <a:pt x="0" y="81"/>
                  <a:pt x="23" y="104"/>
                  <a:pt x="52" y="104"/>
                </a:cubicBezTo>
                <a:cubicBezTo>
                  <a:pt x="52" y="104"/>
                  <a:pt x="52" y="104"/>
                  <a:pt x="53" y="104"/>
                </a:cubicBezTo>
                <a:cubicBezTo>
                  <a:pt x="210" y="104"/>
                  <a:pt x="337" y="232"/>
                  <a:pt x="337" y="389"/>
                </a:cubicBezTo>
                <a:cubicBezTo>
                  <a:pt x="337" y="511"/>
                  <a:pt x="260" y="615"/>
                  <a:pt x="152" y="656"/>
                </a:cubicBezTo>
                <a:cubicBezTo>
                  <a:pt x="162" y="673"/>
                  <a:pt x="168" y="692"/>
                  <a:pt x="168" y="713"/>
                </a:cubicBezTo>
                <a:cubicBezTo>
                  <a:pt x="168" y="727"/>
                  <a:pt x="165" y="740"/>
                  <a:pt x="161" y="752"/>
                </a:cubicBezTo>
                <a:cubicBezTo>
                  <a:pt x="320" y="705"/>
                  <a:pt x="435" y="558"/>
                  <a:pt x="435" y="384"/>
                </a:cubicBezTo>
                <a:cubicBezTo>
                  <a:pt x="435" y="172"/>
                  <a:pt x="264" y="0"/>
                  <a:pt x="52" y="0"/>
                </a:cubicBezTo>
                <a:close/>
              </a:path>
            </a:pathLst>
          </a:custGeom>
          <a:solidFill>
            <a:srgbClr val="3975B2"/>
          </a:solidFill>
          <a:ln>
            <a:noFill/>
          </a:ln>
          <a:extLst/>
        </p:spPr>
        <p:txBody>
          <a:bodyPr/>
          <a:lstStyle/>
          <a:p>
            <a:endParaRPr lang="zh-CN" altLang="en-US" sz="1600">
              <a:solidFill>
                <a:prstClr val="black"/>
              </a:solidFill>
            </a:endParaRPr>
          </a:p>
        </p:txBody>
      </p:sp>
      <p:pic>
        <p:nvPicPr>
          <p:cNvPr id="36" name="Picture 1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20916" y="2725546"/>
            <a:ext cx="27082" cy="16484"/>
          </a:xfrm>
          <a:prstGeom prst="rect">
            <a:avLst/>
          </a:prstGeom>
          <a:solidFill>
            <a:srgbClr val="3975B2"/>
          </a:solidFill>
          <a:ln>
            <a:noFill/>
          </a:ln>
          <a:extLst>
            <a:ext uri="{91240B29-F687-4F45-9708-019B960494DF}">
              <a14:hiddenLine xmlns:a14="http://schemas.microsoft.com/office/drawing/2010/main" w="9525">
                <a:solidFill>
                  <a:srgbClr val="000000"/>
                </a:solidFill>
                <a:miter lim="800000"/>
                <a:headEnd/>
                <a:tailEnd/>
              </a14:hiddenLine>
            </a:ext>
          </a:extLst>
        </p:spPr>
      </p:pic>
      <p:grpSp>
        <p:nvGrpSpPr>
          <p:cNvPr id="37" name="组合 36"/>
          <p:cNvGrpSpPr/>
          <p:nvPr/>
        </p:nvGrpSpPr>
        <p:grpSpPr>
          <a:xfrm>
            <a:off x="3878362" y="2593672"/>
            <a:ext cx="319088" cy="732371"/>
            <a:chOff x="2795588" y="2400300"/>
            <a:chExt cx="430213" cy="987425"/>
          </a:xfrm>
          <a:solidFill>
            <a:srgbClr val="B9E1F5"/>
          </a:solidFill>
        </p:grpSpPr>
        <p:sp>
          <p:nvSpPr>
            <p:cNvPr id="40" name="Oval 12"/>
            <p:cNvSpPr>
              <a:spLocks noChangeArrowheads="1"/>
            </p:cNvSpPr>
            <p:nvPr/>
          </p:nvSpPr>
          <p:spPr bwMode="auto">
            <a:xfrm>
              <a:off x="2925763" y="2400300"/>
              <a:ext cx="173038" cy="173038"/>
            </a:xfrm>
            <a:prstGeom prst="ellipse">
              <a:avLst/>
            </a:prstGeom>
            <a:grpFill/>
            <a:ln>
              <a:noFill/>
            </a:ln>
            <a:extLst/>
          </p:spPr>
          <p:txBody>
            <a:bodyPr/>
            <a:lstStyle/>
            <a:p>
              <a:endParaRPr lang="zh-CN" altLang="en-US" sz="1600">
                <a:solidFill>
                  <a:prstClr val="black"/>
                </a:solidFill>
              </a:endParaRPr>
            </a:p>
          </p:txBody>
        </p:sp>
        <p:sp>
          <p:nvSpPr>
            <p:cNvPr id="41" name="Freeform 14"/>
            <p:cNvSpPr>
              <a:spLocks/>
            </p:cNvSpPr>
            <p:nvPr/>
          </p:nvSpPr>
          <p:spPr bwMode="auto">
            <a:xfrm>
              <a:off x="2795588" y="2590800"/>
              <a:ext cx="430213" cy="796925"/>
            </a:xfrm>
            <a:custGeom>
              <a:avLst/>
              <a:gdLst>
                <a:gd name="T0" fmla="*/ 172 w 176"/>
                <a:gd name="T1" fmla="*/ 13 h 327"/>
                <a:gd name="T2" fmla="*/ 154 w 176"/>
                <a:gd name="T3" fmla="*/ 1 h 327"/>
                <a:gd name="T4" fmla="*/ 145 w 176"/>
                <a:gd name="T5" fmla="*/ 0 h 327"/>
                <a:gd name="T6" fmla="*/ 139 w 176"/>
                <a:gd name="T7" fmla="*/ 0 h 327"/>
                <a:gd name="T8" fmla="*/ 139 w 176"/>
                <a:gd name="T9" fmla="*/ 0 h 327"/>
                <a:gd name="T10" fmla="*/ 130 w 176"/>
                <a:gd name="T11" fmla="*/ 0 h 327"/>
                <a:gd name="T12" fmla="*/ 37 w 176"/>
                <a:gd name="T13" fmla="*/ 0 h 327"/>
                <a:gd name="T14" fmla="*/ 36 w 176"/>
                <a:gd name="T15" fmla="*/ 0 h 327"/>
                <a:gd name="T16" fmla="*/ 36 w 176"/>
                <a:gd name="T17" fmla="*/ 0 h 327"/>
                <a:gd name="T18" fmla="*/ 36 w 176"/>
                <a:gd name="T19" fmla="*/ 0 h 327"/>
                <a:gd name="T20" fmla="*/ 23 w 176"/>
                <a:gd name="T21" fmla="*/ 1 h 327"/>
                <a:gd name="T22" fmla="*/ 0 w 176"/>
                <a:gd name="T23" fmla="*/ 25 h 327"/>
                <a:gd name="T24" fmla="*/ 0 w 176"/>
                <a:gd name="T25" fmla="*/ 25 h 327"/>
                <a:gd name="T26" fmla="*/ 0 w 176"/>
                <a:gd name="T27" fmla="*/ 26 h 327"/>
                <a:gd name="T28" fmla="*/ 0 w 176"/>
                <a:gd name="T29" fmla="*/ 133 h 327"/>
                <a:gd name="T30" fmla="*/ 17 w 176"/>
                <a:gd name="T31" fmla="*/ 149 h 327"/>
                <a:gd name="T32" fmla="*/ 33 w 176"/>
                <a:gd name="T33" fmla="*/ 133 h 327"/>
                <a:gd name="T34" fmla="*/ 33 w 176"/>
                <a:gd name="T35" fmla="*/ 32 h 327"/>
                <a:gd name="T36" fmla="*/ 37 w 176"/>
                <a:gd name="T37" fmla="*/ 32 h 327"/>
                <a:gd name="T38" fmla="*/ 37 w 176"/>
                <a:gd name="T39" fmla="*/ 164 h 327"/>
                <a:gd name="T40" fmla="*/ 37 w 176"/>
                <a:gd name="T41" fmla="*/ 164 h 327"/>
                <a:gd name="T42" fmla="*/ 37 w 176"/>
                <a:gd name="T43" fmla="*/ 165 h 327"/>
                <a:gd name="T44" fmla="*/ 37 w 176"/>
                <a:gd name="T45" fmla="*/ 307 h 327"/>
                <a:gd name="T46" fmla="*/ 57 w 176"/>
                <a:gd name="T47" fmla="*/ 327 h 327"/>
                <a:gd name="T48" fmla="*/ 77 w 176"/>
                <a:gd name="T49" fmla="*/ 307 h 327"/>
                <a:gd name="T50" fmla="*/ 77 w 176"/>
                <a:gd name="T51" fmla="*/ 165 h 327"/>
                <a:gd name="T52" fmla="*/ 77 w 176"/>
                <a:gd name="T53" fmla="*/ 164 h 327"/>
                <a:gd name="T54" fmla="*/ 77 w 176"/>
                <a:gd name="T55" fmla="*/ 164 h 327"/>
                <a:gd name="T56" fmla="*/ 77 w 176"/>
                <a:gd name="T57" fmla="*/ 164 h 327"/>
                <a:gd name="T58" fmla="*/ 88 w 176"/>
                <a:gd name="T59" fmla="*/ 153 h 327"/>
                <a:gd name="T60" fmla="*/ 99 w 176"/>
                <a:gd name="T61" fmla="*/ 164 h 327"/>
                <a:gd name="T62" fmla="*/ 99 w 176"/>
                <a:gd name="T63" fmla="*/ 164 h 327"/>
                <a:gd name="T64" fmla="*/ 99 w 176"/>
                <a:gd name="T65" fmla="*/ 164 h 327"/>
                <a:gd name="T66" fmla="*/ 99 w 176"/>
                <a:gd name="T67" fmla="*/ 165 h 327"/>
                <a:gd name="T68" fmla="*/ 99 w 176"/>
                <a:gd name="T69" fmla="*/ 307 h 327"/>
                <a:gd name="T70" fmla="*/ 119 w 176"/>
                <a:gd name="T71" fmla="*/ 327 h 327"/>
                <a:gd name="T72" fmla="*/ 139 w 176"/>
                <a:gd name="T73" fmla="*/ 307 h 327"/>
                <a:gd name="T74" fmla="*/ 139 w 176"/>
                <a:gd name="T75" fmla="*/ 165 h 327"/>
                <a:gd name="T76" fmla="*/ 139 w 176"/>
                <a:gd name="T77" fmla="*/ 164 h 327"/>
                <a:gd name="T78" fmla="*/ 139 w 176"/>
                <a:gd name="T79" fmla="*/ 164 h 327"/>
                <a:gd name="T80" fmla="*/ 139 w 176"/>
                <a:gd name="T81" fmla="*/ 32 h 327"/>
                <a:gd name="T82" fmla="*/ 143 w 176"/>
                <a:gd name="T83" fmla="*/ 32 h 327"/>
                <a:gd name="T84" fmla="*/ 143 w 176"/>
                <a:gd name="T85" fmla="*/ 133 h 327"/>
                <a:gd name="T86" fmla="*/ 159 w 176"/>
                <a:gd name="T87" fmla="*/ 149 h 327"/>
                <a:gd name="T88" fmla="*/ 176 w 176"/>
                <a:gd name="T89" fmla="*/ 133 h 327"/>
                <a:gd name="T90" fmla="*/ 176 w 176"/>
                <a:gd name="T91" fmla="*/ 25 h 327"/>
                <a:gd name="T92" fmla="*/ 172 w 176"/>
                <a:gd name="T93" fmla="*/ 13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76" h="327">
                  <a:moveTo>
                    <a:pt x="172" y="13"/>
                  </a:moveTo>
                  <a:cubicBezTo>
                    <a:pt x="168" y="6"/>
                    <a:pt x="161" y="2"/>
                    <a:pt x="154" y="1"/>
                  </a:cubicBezTo>
                  <a:cubicBezTo>
                    <a:pt x="151" y="0"/>
                    <a:pt x="148" y="0"/>
                    <a:pt x="145" y="0"/>
                  </a:cubicBezTo>
                  <a:cubicBezTo>
                    <a:pt x="139" y="0"/>
                    <a:pt x="139" y="0"/>
                    <a:pt x="139" y="0"/>
                  </a:cubicBezTo>
                  <a:cubicBezTo>
                    <a:pt x="139" y="0"/>
                    <a:pt x="139" y="0"/>
                    <a:pt x="139" y="0"/>
                  </a:cubicBezTo>
                  <a:cubicBezTo>
                    <a:pt x="130" y="0"/>
                    <a:pt x="130" y="0"/>
                    <a:pt x="130" y="0"/>
                  </a:cubicBezTo>
                  <a:cubicBezTo>
                    <a:pt x="37" y="0"/>
                    <a:pt x="37" y="0"/>
                    <a:pt x="37" y="0"/>
                  </a:cubicBezTo>
                  <a:cubicBezTo>
                    <a:pt x="36" y="0"/>
                    <a:pt x="36" y="0"/>
                    <a:pt x="36" y="0"/>
                  </a:cubicBezTo>
                  <a:cubicBezTo>
                    <a:pt x="36" y="0"/>
                    <a:pt x="36" y="0"/>
                    <a:pt x="36" y="0"/>
                  </a:cubicBezTo>
                  <a:cubicBezTo>
                    <a:pt x="36" y="0"/>
                    <a:pt x="36" y="0"/>
                    <a:pt x="36" y="0"/>
                  </a:cubicBezTo>
                  <a:cubicBezTo>
                    <a:pt x="33" y="0"/>
                    <a:pt x="28" y="0"/>
                    <a:pt x="23" y="1"/>
                  </a:cubicBezTo>
                  <a:cubicBezTo>
                    <a:pt x="12" y="3"/>
                    <a:pt x="1" y="9"/>
                    <a:pt x="0" y="25"/>
                  </a:cubicBezTo>
                  <a:cubicBezTo>
                    <a:pt x="0" y="25"/>
                    <a:pt x="0" y="25"/>
                    <a:pt x="0" y="25"/>
                  </a:cubicBezTo>
                  <a:cubicBezTo>
                    <a:pt x="0" y="26"/>
                    <a:pt x="0" y="26"/>
                    <a:pt x="0" y="26"/>
                  </a:cubicBezTo>
                  <a:cubicBezTo>
                    <a:pt x="0" y="133"/>
                    <a:pt x="0" y="133"/>
                    <a:pt x="0" y="133"/>
                  </a:cubicBezTo>
                  <a:cubicBezTo>
                    <a:pt x="0" y="141"/>
                    <a:pt x="8" y="149"/>
                    <a:pt x="17" y="149"/>
                  </a:cubicBezTo>
                  <a:cubicBezTo>
                    <a:pt x="25" y="149"/>
                    <a:pt x="33" y="141"/>
                    <a:pt x="33" y="133"/>
                  </a:cubicBezTo>
                  <a:cubicBezTo>
                    <a:pt x="33" y="32"/>
                    <a:pt x="33" y="32"/>
                    <a:pt x="33" y="32"/>
                  </a:cubicBezTo>
                  <a:cubicBezTo>
                    <a:pt x="37" y="32"/>
                    <a:pt x="37" y="32"/>
                    <a:pt x="37" y="32"/>
                  </a:cubicBezTo>
                  <a:cubicBezTo>
                    <a:pt x="37" y="164"/>
                    <a:pt x="37" y="164"/>
                    <a:pt x="37" y="164"/>
                  </a:cubicBezTo>
                  <a:cubicBezTo>
                    <a:pt x="37" y="164"/>
                    <a:pt x="37" y="164"/>
                    <a:pt x="37" y="164"/>
                  </a:cubicBezTo>
                  <a:cubicBezTo>
                    <a:pt x="37" y="164"/>
                    <a:pt x="37" y="165"/>
                    <a:pt x="37" y="165"/>
                  </a:cubicBezTo>
                  <a:cubicBezTo>
                    <a:pt x="37" y="307"/>
                    <a:pt x="37" y="307"/>
                    <a:pt x="37" y="307"/>
                  </a:cubicBezTo>
                  <a:cubicBezTo>
                    <a:pt x="37" y="318"/>
                    <a:pt x="46" y="327"/>
                    <a:pt x="57" y="327"/>
                  </a:cubicBezTo>
                  <a:cubicBezTo>
                    <a:pt x="68" y="327"/>
                    <a:pt x="77" y="318"/>
                    <a:pt x="77" y="307"/>
                  </a:cubicBezTo>
                  <a:cubicBezTo>
                    <a:pt x="77" y="165"/>
                    <a:pt x="77" y="165"/>
                    <a:pt x="77" y="165"/>
                  </a:cubicBezTo>
                  <a:cubicBezTo>
                    <a:pt x="77" y="165"/>
                    <a:pt x="77" y="164"/>
                    <a:pt x="77" y="164"/>
                  </a:cubicBezTo>
                  <a:cubicBezTo>
                    <a:pt x="77" y="164"/>
                    <a:pt x="77" y="164"/>
                    <a:pt x="77" y="164"/>
                  </a:cubicBezTo>
                  <a:cubicBezTo>
                    <a:pt x="77" y="164"/>
                    <a:pt x="77" y="164"/>
                    <a:pt x="77" y="164"/>
                  </a:cubicBezTo>
                  <a:cubicBezTo>
                    <a:pt x="77" y="158"/>
                    <a:pt x="82" y="153"/>
                    <a:pt x="88" y="153"/>
                  </a:cubicBezTo>
                  <a:cubicBezTo>
                    <a:pt x="94" y="153"/>
                    <a:pt x="99" y="158"/>
                    <a:pt x="99" y="164"/>
                  </a:cubicBezTo>
                  <a:cubicBezTo>
                    <a:pt x="99" y="164"/>
                    <a:pt x="99" y="164"/>
                    <a:pt x="99" y="164"/>
                  </a:cubicBezTo>
                  <a:cubicBezTo>
                    <a:pt x="99" y="164"/>
                    <a:pt x="99" y="164"/>
                    <a:pt x="99" y="164"/>
                  </a:cubicBezTo>
                  <a:cubicBezTo>
                    <a:pt x="99" y="164"/>
                    <a:pt x="99" y="165"/>
                    <a:pt x="99" y="165"/>
                  </a:cubicBezTo>
                  <a:cubicBezTo>
                    <a:pt x="99" y="307"/>
                    <a:pt x="99" y="307"/>
                    <a:pt x="99" y="307"/>
                  </a:cubicBezTo>
                  <a:cubicBezTo>
                    <a:pt x="99" y="318"/>
                    <a:pt x="108" y="327"/>
                    <a:pt x="119" y="327"/>
                  </a:cubicBezTo>
                  <a:cubicBezTo>
                    <a:pt x="130" y="327"/>
                    <a:pt x="139" y="318"/>
                    <a:pt x="139" y="307"/>
                  </a:cubicBezTo>
                  <a:cubicBezTo>
                    <a:pt x="139" y="165"/>
                    <a:pt x="139" y="165"/>
                    <a:pt x="139" y="165"/>
                  </a:cubicBezTo>
                  <a:cubicBezTo>
                    <a:pt x="139" y="165"/>
                    <a:pt x="139" y="164"/>
                    <a:pt x="139" y="164"/>
                  </a:cubicBezTo>
                  <a:cubicBezTo>
                    <a:pt x="139" y="164"/>
                    <a:pt x="139" y="164"/>
                    <a:pt x="139" y="164"/>
                  </a:cubicBezTo>
                  <a:cubicBezTo>
                    <a:pt x="139" y="32"/>
                    <a:pt x="139" y="32"/>
                    <a:pt x="139" y="32"/>
                  </a:cubicBezTo>
                  <a:cubicBezTo>
                    <a:pt x="143" y="32"/>
                    <a:pt x="143" y="32"/>
                    <a:pt x="143" y="32"/>
                  </a:cubicBezTo>
                  <a:cubicBezTo>
                    <a:pt x="143" y="133"/>
                    <a:pt x="143" y="133"/>
                    <a:pt x="143" y="133"/>
                  </a:cubicBezTo>
                  <a:cubicBezTo>
                    <a:pt x="143" y="141"/>
                    <a:pt x="150" y="149"/>
                    <a:pt x="159" y="149"/>
                  </a:cubicBezTo>
                  <a:cubicBezTo>
                    <a:pt x="168" y="149"/>
                    <a:pt x="176" y="141"/>
                    <a:pt x="176" y="133"/>
                  </a:cubicBezTo>
                  <a:cubicBezTo>
                    <a:pt x="176" y="25"/>
                    <a:pt x="176" y="25"/>
                    <a:pt x="176" y="25"/>
                  </a:cubicBezTo>
                  <a:cubicBezTo>
                    <a:pt x="176" y="20"/>
                    <a:pt x="174" y="16"/>
                    <a:pt x="172" y="13"/>
                  </a:cubicBezTo>
                  <a:close/>
                </a:path>
              </a:pathLst>
            </a:custGeom>
            <a:grpFill/>
            <a:ln>
              <a:noFill/>
            </a:ln>
            <a:extLst/>
          </p:spPr>
          <p:txBody>
            <a:bodyPr/>
            <a:lstStyle/>
            <a:p>
              <a:endParaRPr lang="zh-CN" altLang="en-US" sz="1600">
                <a:solidFill>
                  <a:prstClr val="black"/>
                </a:solidFill>
              </a:endParaRPr>
            </a:p>
          </p:txBody>
        </p:sp>
      </p:grpSp>
      <p:sp>
        <p:nvSpPr>
          <p:cNvPr id="38" name="TextBox 682"/>
          <p:cNvSpPr txBox="1"/>
          <p:nvPr/>
        </p:nvSpPr>
        <p:spPr>
          <a:xfrm>
            <a:off x="3830313" y="3423187"/>
            <a:ext cx="476412" cy="261610"/>
          </a:xfrm>
          <a:prstGeom prst="rect">
            <a:avLst/>
          </a:prstGeom>
          <a:solidFill>
            <a:srgbClr val="3975B2"/>
          </a:solidFill>
        </p:spPr>
        <p:txBody>
          <a:bodyPr wrap="none">
            <a:spAutoFit/>
          </a:bodyPr>
          <a:lstStyle>
            <a:defPPr>
              <a:defRPr lang="zh-CN"/>
            </a:defPPr>
            <a:lvl1pPr>
              <a:defRPr>
                <a:solidFill>
                  <a:schemeClr val="bg1"/>
                </a:solidFill>
                <a:latin typeface="方正中等线简体" pitchFamily="65" charset="-122"/>
                <a:ea typeface="方正中等线简体" pitchFamily="65" charset="-122"/>
              </a:defRPr>
            </a:lvl1pPr>
          </a:lstStyle>
          <a:p>
            <a:pPr algn="ctr"/>
            <a:r>
              <a:rPr lang="en-US" altLang="zh-CN" sz="1050" dirty="0">
                <a:solidFill>
                  <a:prstClr val="white"/>
                </a:solidFill>
                <a:latin typeface="微软雅黑" panose="020B0503020204020204" pitchFamily="34" charset="-122"/>
                <a:ea typeface="微软雅黑" panose="020B0503020204020204" pitchFamily="34" charset="-122"/>
              </a:rPr>
              <a:t>50%</a:t>
            </a:r>
            <a:endParaRPr lang="zh-CN" altLang="en-US" sz="1050" dirty="0">
              <a:solidFill>
                <a:prstClr val="white"/>
              </a:solidFill>
              <a:latin typeface="微软雅黑" panose="020B0503020204020204" pitchFamily="34" charset="-122"/>
              <a:ea typeface="微软雅黑" panose="020B0503020204020204" pitchFamily="34" charset="-122"/>
            </a:endParaRPr>
          </a:p>
        </p:txBody>
      </p:sp>
      <p:sp>
        <p:nvSpPr>
          <p:cNvPr id="39" name="任意多边形 38"/>
          <p:cNvSpPr>
            <a:spLocks/>
          </p:cNvSpPr>
          <p:nvPr/>
        </p:nvSpPr>
        <p:spPr bwMode="auto">
          <a:xfrm>
            <a:off x="3876516" y="2929243"/>
            <a:ext cx="319088" cy="396799"/>
          </a:xfrm>
          <a:custGeom>
            <a:avLst/>
            <a:gdLst>
              <a:gd name="connsiteX0" fmla="*/ 349548 w 430213"/>
              <a:gd name="connsiteY0" fmla="*/ 0 h 534988"/>
              <a:gd name="connsiteX1" fmla="*/ 430213 w 430213"/>
              <a:gd name="connsiteY1" fmla="*/ 0 h 534988"/>
              <a:gd name="connsiteX2" fmla="*/ 430213 w 430213"/>
              <a:gd name="connsiteY2" fmla="*/ 62195 h 534988"/>
              <a:gd name="connsiteX3" fmla="*/ 388658 w 430213"/>
              <a:gd name="connsiteY3" fmla="*/ 101188 h 534988"/>
              <a:gd name="connsiteX4" fmla="*/ 349548 w 430213"/>
              <a:gd name="connsiteY4" fmla="*/ 62195 h 534988"/>
              <a:gd name="connsiteX5" fmla="*/ 349548 w 430213"/>
              <a:gd name="connsiteY5" fmla="*/ 2101 h 534988"/>
              <a:gd name="connsiteX6" fmla="*/ 90443 w 430213"/>
              <a:gd name="connsiteY6" fmla="*/ 0 h 534988"/>
              <a:gd name="connsiteX7" fmla="*/ 339771 w 430213"/>
              <a:gd name="connsiteY7" fmla="*/ 0 h 534988"/>
              <a:gd name="connsiteX8" fmla="*/ 339771 w 430213"/>
              <a:gd name="connsiteY8" fmla="*/ 31560 h 534988"/>
              <a:gd name="connsiteX9" fmla="*/ 339771 w 430213"/>
              <a:gd name="connsiteY9" fmla="*/ 137744 h 534988"/>
              <a:gd name="connsiteX10" fmla="*/ 339771 w 430213"/>
              <a:gd name="connsiteY10" fmla="*/ 140181 h 534988"/>
              <a:gd name="connsiteX11" fmla="*/ 339771 w 430213"/>
              <a:gd name="connsiteY11" fmla="*/ 486247 h 534988"/>
              <a:gd name="connsiteX12" fmla="*/ 290883 w 430213"/>
              <a:gd name="connsiteY12" fmla="*/ 534988 h 534988"/>
              <a:gd name="connsiteX13" fmla="*/ 241995 w 430213"/>
              <a:gd name="connsiteY13" fmla="*/ 486247 h 534988"/>
              <a:gd name="connsiteX14" fmla="*/ 241995 w 430213"/>
              <a:gd name="connsiteY14" fmla="*/ 140181 h 534988"/>
              <a:gd name="connsiteX15" fmla="*/ 241995 w 430213"/>
              <a:gd name="connsiteY15" fmla="*/ 137744 h 534988"/>
              <a:gd name="connsiteX16" fmla="*/ 215107 w 430213"/>
              <a:gd name="connsiteY16" fmla="*/ 110936 h 534988"/>
              <a:gd name="connsiteX17" fmla="*/ 188218 w 430213"/>
              <a:gd name="connsiteY17" fmla="*/ 137744 h 534988"/>
              <a:gd name="connsiteX18" fmla="*/ 188218 w 430213"/>
              <a:gd name="connsiteY18" fmla="*/ 140181 h 534988"/>
              <a:gd name="connsiteX19" fmla="*/ 188218 w 430213"/>
              <a:gd name="connsiteY19" fmla="*/ 486247 h 534988"/>
              <a:gd name="connsiteX20" fmla="*/ 139330 w 430213"/>
              <a:gd name="connsiteY20" fmla="*/ 534988 h 534988"/>
              <a:gd name="connsiteX21" fmla="*/ 90443 w 430213"/>
              <a:gd name="connsiteY21" fmla="*/ 486247 h 534988"/>
              <a:gd name="connsiteX22" fmla="*/ 90443 w 430213"/>
              <a:gd name="connsiteY22" fmla="*/ 140181 h 534988"/>
              <a:gd name="connsiteX23" fmla="*/ 90443 w 430213"/>
              <a:gd name="connsiteY23" fmla="*/ 137744 h 534988"/>
              <a:gd name="connsiteX24" fmla="*/ 90443 w 430213"/>
              <a:gd name="connsiteY24" fmla="*/ 2029 h 534988"/>
              <a:gd name="connsiteX25" fmla="*/ 0 w 430213"/>
              <a:gd name="connsiteY25" fmla="*/ 0 h 534988"/>
              <a:gd name="connsiteX26" fmla="*/ 80665 w 430213"/>
              <a:gd name="connsiteY26" fmla="*/ 0 h 534988"/>
              <a:gd name="connsiteX27" fmla="*/ 80665 w 430213"/>
              <a:gd name="connsiteY27" fmla="*/ 62195 h 534988"/>
              <a:gd name="connsiteX28" fmla="*/ 41555 w 430213"/>
              <a:gd name="connsiteY28" fmla="*/ 101188 h 534988"/>
              <a:gd name="connsiteX29" fmla="*/ 0 w 430213"/>
              <a:gd name="connsiteY29" fmla="*/ 62195 h 534988"/>
              <a:gd name="connsiteX30" fmla="*/ 0 w 430213"/>
              <a:gd name="connsiteY30" fmla="*/ 29599 h 534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30213" h="534988">
                <a:moveTo>
                  <a:pt x="349548" y="0"/>
                </a:moveTo>
                <a:lnTo>
                  <a:pt x="430213" y="0"/>
                </a:lnTo>
                <a:lnTo>
                  <a:pt x="430213" y="62195"/>
                </a:lnTo>
                <a:cubicBezTo>
                  <a:pt x="430213" y="81691"/>
                  <a:pt x="410658" y="101188"/>
                  <a:pt x="388658" y="101188"/>
                </a:cubicBezTo>
                <a:cubicBezTo>
                  <a:pt x="366659" y="101188"/>
                  <a:pt x="349548" y="81691"/>
                  <a:pt x="349548" y="62195"/>
                </a:cubicBezTo>
                <a:cubicBezTo>
                  <a:pt x="349548" y="62195"/>
                  <a:pt x="349548" y="62195"/>
                  <a:pt x="349548" y="2101"/>
                </a:cubicBezTo>
                <a:close/>
                <a:moveTo>
                  <a:pt x="90443" y="0"/>
                </a:moveTo>
                <a:lnTo>
                  <a:pt x="339771" y="0"/>
                </a:lnTo>
                <a:lnTo>
                  <a:pt x="339771" y="31560"/>
                </a:lnTo>
                <a:cubicBezTo>
                  <a:pt x="339771" y="62347"/>
                  <a:pt x="339771" y="97532"/>
                  <a:pt x="339771" y="137744"/>
                </a:cubicBezTo>
                <a:cubicBezTo>
                  <a:pt x="339771" y="137744"/>
                  <a:pt x="339771" y="140181"/>
                  <a:pt x="339771" y="140181"/>
                </a:cubicBezTo>
                <a:cubicBezTo>
                  <a:pt x="339771" y="140181"/>
                  <a:pt x="339771" y="140181"/>
                  <a:pt x="339771" y="486247"/>
                </a:cubicBezTo>
                <a:cubicBezTo>
                  <a:pt x="339771" y="513054"/>
                  <a:pt x="317771" y="534988"/>
                  <a:pt x="290883" y="534988"/>
                </a:cubicBezTo>
                <a:cubicBezTo>
                  <a:pt x="263994" y="534988"/>
                  <a:pt x="241995" y="513054"/>
                  <a:pt x="241995" y="486247"/>
                </a:cubicBezTo>
                <a:cubicBezTo>
                  <a:pt x="241995" y="486247"/>
                  <a:pt x="241995" y="486247"/>
                  <a:pt x="241995" y="140181"/>
                </a:cubicBezTo>
                <a:cubicBezTo>
                  <a:pt x="241995" y="140181"/>
                  <a:pt x="241995" y="137744"/>
                  <a:pt x="241995" y="137744"/>
                </a:cubicBezTo>
                <a:cubicBezTo>
                  <a:pt x="241995" y="123122"/>
                  <a:pt x="229773" y="110936"/>
                  <a:pt x="215107" y="110936"/>
                </a:cubicBezTo>
                <a:cubicBezTo>
                  <a:pt x="200440" y="110936"/>
                  <a:pt x="188218" y="123122"/>
                  <a:pt x="188218" y="137744"/>
                </a:cubicBezTo>
                <a:cubicBezTo>
                  <a:pt x="188218" y="137744"/>
                  <a:pt x="188218" y="140181"/>
                  <a:pt x="188218" y="140181"/>
                </a:cubicBezTo>
                <a:cubicBezTo>
                  <a:pt x="188218" y="140181"/>
                  <a:pt x="188218" y="140181"/>
                  <a:pt x="188218" y="486247"/>
                </a:cubicBezTo>
                <a:cubicBezTo>
                  <a:pt x="188218" y="513054"/>
                  <a:pt x="166219" y="534988"/>
                  <a:pt x="139330" y="534988"/>
                </a:cubicBezTo>
                <a:cubicBezTo>
                  <a:pt x="112442" y="534988"/>
                  <a:pt x="90443" y="513054"/>
                  <a:pt x="90443" y="486247"/>
                </a:cubicBezTo>
                <a:cubicBezTo>
                  <a:pt x="90443" y="486247"/>
                  <a:pt x="90443" y="486247"/>
                  <a:pt x="90443" y="140181"/>
                </a:cubicBezTo>
                <a:cubicBezTo>
                  <a:pt x="90443" y="140181"/>
                  <a:pt x="90443" y="137744"/>
                  <a:pt x="90443" y="137744"/>
                </a:cubicBezTo>
                <a:cubicBezTo>
                  <a:pt x="90443" y="137744"/>
                  <a:pt x="90443" y="137744"/>
                  <a:pt x="90443" y="2029"/>
                </a:cubicBezTo>
                <a:close/>
                <a:moveTo>
                  <a:pt x="0" y="0"/>
                </a:moveTo>
                <a:lnTo>
                  <a:pt x="80665" y="0"/>
                </a:lnTo>
                <a:lnTo>
                  <a:pt x="80665" y="62195"/>
                </a:lnTo>
                <a:cubicBezTo>
                  <a:pt x="80665" y="81691"/>
                  <a:pt x="61110" y="101188"/>
                  <a:pt x="41555" y="101188"/>
                </a:cubicBezTo>
                <a:cubicBezTo>
                  <a:pt x="19555" y="101188"/>
                  <a:pt x="0" y="81691"/>
                  <a:pt x="0" y="62195"/>
                </a:cubicBezTo>
                <a:cubicBezTo>
                  <a:pt x="0" y="62195"/>
                  <a:pt x="0" y="62195"/>
                  <a:pt x="0" y="29599"/>
                </a:cubicBezTo>
                <a:close/>
              </a:path>
            </a:pathLst>
          </a:custGeom>
          <a:solidFill>
            <a:srgbClr val="3975B2"/>
          </a:solidFill>
          <a:ln>
            <a:noFill/>
          </a:ln>
          <a:extLst/>
        </p:spPr>
        <p:txBody>
          <a:bodyPr wrap="square">
            <a:noAutofit/>
          </a:bodyPr>
          <a:lstStyle/>
          <a:p>
            <a:endParaRPr lang="zh-CN" altLang="en-US" sz="1600">
              <a:solidFill>
                <a:prstClr val="black"/>
              </a:solidFill>
            </a:endParaRPr>
          </a:p>
        </p:txBody>
      </p:sp>
      <p:sp>
        <p:nvSpPr>
          <p:cNvPr id="43" name="Freeform 5"/>
          <p:cNvSpPr>
            <a:spLocks noEditPoints="1"/>
          </p:cNvSpPr>
          <p:nvPr/>
        </p:nvSpPr>
        <p:spPr bwMode="auto">
          <a:xfrm>
            <a:off x="1327152" y="2243278"/>
            <a:ext cx="1388208" cy="1390564"/>
          </a:xfrm>
          <a:custGeom>
            <a:avLst/>
            <a:gdLst>
              <a:gd name="T0" fmla="*/ 383 w 767"/>
              <a:gd name="T1" fmla="*/ 0 h 768"/>
              <a:gd name="T2" fmla="*/ 0 w 767"/>
              <a:gd name="T3" fmla="*/ 384 h 768"/>
              <a:gd name="T4" fmla="*/ 383 w 767"/>
              <a:gd name="T5" fmla="*/ 768 h 768"/>
              <a:gd name="T6" fmla="*/ 767 w 767"/>
              <a:gd name="T7" fmla="*/ 384 h 768"/>
              <a:gd name="T8" fmla="*/ 383 w 767"/>
              <a:gd name="T9" fmla="*/ 0 h 768"/>
              <a:gd name="T10" fmla="*/ 383 w 767"/>
              <a:gd name="T11" fmla="*/ 674 h 768"/>
              <a:gd name="T12" fmla="*/ 98 w 767"/>
              <a:gd name="T13" fmla="*/ 389 h 768"/>
              <a:gd name="T14" fmla="*/ 383 w 767"/>
              <a:gd name="T15" fmla="*/ 104 h 768"/>
              <a:gd name="T16" fmla="*/ 669 w 767"/>
              <a:gd name="T17" fmla="*/ 389 h 768"/>
              <a:gd name="T18" fmla="*/ 383 w 767"/>
              <a:gd name="T19" fmla="*/ 674 h 7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67" h="768">
                <a:moveTo>
                  <a:pt x="383" y="0"/>
                </a:moveTo>
                <a:cubicBezTo>
                  <a:pt x="171" y="0"/>
                  <a:pt x="0" y="172"/>
                  <a:pt x="0" y="384"/>
                </a:cubicBezTo>
                <a:cubicBezTo>
                  <a:pt x="0" y="596"/>
                  <a:pt x="171" y="768"/>
                  <a:pt x="383" y="768"/>
                </a:cubicBezTo>
                <a:cubicBezTo>
                  <a:pt x="595" y="768"/>
                  <a:pt x="767" y="596"/>
                  <a:pt x="767" y="384"/>
                </a:cubicBezTo>
                <a:cubicBezTo>
                  <a:pt x="767" y="172"/>
                  <a:pt x="595" y="0"/>
                  <a:pt x="383" y="0"/>
                </a:cubicBezTo>
                <a:close/>
                <a:moveTo>
                  <a:pt x="383" y="674"/>
                </a:moveTo>
                <a:cubicBezTo>
                  <a:pt x="226" y="674"/>
                  <a:pt x="98" y="547"/>
                  <a:pt x="98" y="389"/>
                </a:cubicBezTo>
                <a:cubicBezTo>
                  <a:pt x="98" y="232"/>
                  <a:pt x="226" y="104"/>
                  <a:pt x="383" y="104"/>
                </a:cubicBezTo>
                <a:cubicBezTo>
                  <a:pt x="541" y="104"/>
                  <a:pt x="669" y="232"/>
                  <a:pt x="669" y="389"/>
                </a:cubicBezTo>
                <a:cubicBezTo>
                  <a:pt x="669" y="547"/>
                  <a:pt x="541" y="674"/>
                  <a:pt x="383" y="674"/>
                </a:cubicBezTo>
                <a:close/>
              </a:path>
            </a:pathLst>
          </a:custGeom>
          <a:solidFill>
            <a:srgbClr val="B9E1F5"/>
          </a:solidFill>
          <a:ln>
            <a:noFill/>
          </a:ln>
          <a:extLst/>
        </p:spPr>
        <p:txBody>
          <a:bodyPr/>
          <a:lstStyle/>
          <a:p>
            <a:endParaRPr lang="zh-CN" altLang="en-US" sz="1600">
              <a:solidFill>
                <a:prstClr val="black"/>
              </a:solidFill>
            </a:endParaRPr>
          </a:p>
        </p:txBody>
      </p:sp>
      <p:sp>
        <p:nvSpPr>
          <p:cNvPr id="45" name="Freeform 24"/>
          <p:cNvSpPr>
            <a:spLocks/>
          </p:cNvSpPr>
          <p:nvPr/>
        </p:nvSpPr>
        <p:spPr bwMode="auto">
          <a:xfrm>
            <a:off x="2391743" y="2699524"/>
            <a:ext cx="419170" cy="419171"/>
          </a:xfrm>
          <a:custGeom>
            <a:avLst/>
            <a:gdLst>
              <a:gd name="T0" fmla="*/ 157 w 232"/>
              <a:gd name="T1" fmla="*/ 7 h 231"/>
              <a:gd name="T2" fmla="*/ 116 w 232"/>
              <a:gd name="T3" fmla="*/ 0 h 231"/>
              <a:gd name="T4" fmla="*/ 53 w 232"/>
              <a:gd name="T5" fmla="*/ 18 h 231"/>
              <a:gd name="T6" fmla="*/ 0 w 232"/>
              <a:gd name="T7" fmla="*/ 116 h 231"/>
              <a:gd name="T8" fmla="*/ 67 w 232"/>
              <a:gd name="T9" fmla="*/ 221 h 231"/>
              <a:gd name="T10" fmla="*/ 116 w 232"/>
              <a:gd name="T11" fmla="*/ 231 h 231"/>
              <a:gd name="T12" fmla="*/ 168 w 232"/>
              <a:gd name="T13" fmla="*/ 219 h 231"/>
              <a:gd name="T14" fmla="*/ 232 w 232"/>
              <a:gd name="T15" fmla="*/ 116 h 231"/>
              <a:gd name="T16" fmla="*/ 157 w 232"/>
              <a:gd name="T17" fmla="*/ 7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2" h="231">
                <a:moveTo>
                  <a:pt x="157" y="7"/>
                </a:moveTo>
                <a:cubicBezTo>
                  <a:pt x="144" y="2"/>
                  <a:pt x="130" y="0"/>
                  <a:pt x="116" y="0"/>
                </a:cubicBezTo>
                <a:cubicBezTo>
                  <a:pt x="93" y="0"/>
                  <a:pt x="71" y="6"/>
                  <a:pt x="53" y="18"/>
                </a:cubicBezTo>
                <a:cubicBezTo>
                  <a:pt x="21" y="39"/>
                  <a:pt x="0" y="74"/>
                  <a:pt x="0" y="116"/>
                </a:cubicBezTo>
                <a:cubicBezTo>
                  <a:pt x="0" y="162"/>
                  <a:pt x="27" y="202"/>
                  <a:pt x="67" y="221"/>
                </a:cubicBezTo>
                <a:cubicBezTo>
                  <a:pt x="82" y="227"/>
                  <a:pt x="98" y="231"/>
                  <a:pt x="116" y="231"/>
                </a:cubicBezTo>
                <a:cubicBezTo>
                  <a:pt x="134" y="231"/>
                  <a:pt x="152" y="227"/>
                  <a:pt x="168" y="219"/>
                </a:cubicBezTo>
                <a:cubicBezTo>
                  <a:pt x="206" y="200"/>
                  <a:pt x="232" y="161"/>
                  <a:pt x="232" y="116"/>
                </a:cubicBezTo>
                <a:cubicBezTo>
                  <a:pt x="232" y="66"/>
                  <a:pt x="201" y="24"/>
                  <a:pt x="157" y="7"/>
                </a:cubicBezTo>
                <a:close/>
              </a:path>
            </a:pathLst>
          </a:custGeom>
          <a:solidFill>
            <a:srgbClr val="3975B2"/>
          </a:solidFill>
          <a:ln>
            <a:noFill/>
          </a:ln>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46" name="Freeform 25"/>
          <p:cNvSpPr>
            <a:spLocks/>
          </p:cNvSpPr>
          <p:nvPr/>
        </p:nvSpPr>
        <p:spPr bwMode="auto">
          <a:xfrm>
            <a:off x="1927830" y="2243853"/>
            <a:ext cx="747678" cy="488640"/>
          </a:xfrm>
          <a:custGeom>
            <a:avLst/>
            <a:gdLst>
              <a:gd name="T0" fmla="*/ 53 w 413"/>
              <a:gd name="T1" fmla="*/ 0 h 270"/>
              <a:gd name="T2" fmla="*/ 53 w 413"/>
              <a:gd name="T3" fmla="*/ 0 h 270"/>
              <a:gd name="T4" fmla="*/ 52 w 413"/>
              <a:gd name="T5" fmla="*/ 0 h 270"/>
              <a:gd name="T6" fmla="*/ 50 w 413"/>
              <a:gd name="T7" fmla="*/ 0 h 270"/>
              <a:gd name="T8" fmla="*/ 50 w 413"/>
              <a:gd name="T9" fmla="*/ 0 h 270"/>
              <a:gd name="T10" fmla="*/ 0 w 413"/>
              <a:gd name="T11" fmla="*/ 52 h 270"/>
              <a:gd name="T12" fmla="*/ 53 w 413"/>
              <a:gd name="T13" fmla="*/ 104 h 270"/>
              <a:gd name="T14" fmla="*/ 55 w 413"/>
              <a:gd name="T15" fmla="*/ 104 h 270"/>
              <a:gd name="T16" fmla="*/ 309 w 413"/>
              <a:gd name="T17" fmla="*/ 270 h 270"/>
              <a:gd name="T18" fmla="*/ 372 w 413"/>
              <a:gd name="T19" fmla="*/ 252 h 270"/>
              <a:gd name="T20" fmla="*/ 413 w 413"/>
              <a:gd name="T21" fmla="*/ 259 h 270"/>
              <a:gd name="T22" fmla="*/ 53 w 413"/>
              <a:gd name="T23" fmla="*/ 0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3" h="270">
                <a:moveTo>
                  <a:pt x="53" y="0"/>
                </a:moveTo>
                <a:cubicBezTo>
                  <a:pt x="53" y="0"/>
                  <a:pt x="53" y="0"/>
                  <a:pt x="53" y="0"/>
                </a:cubicBezTo>
                <a:cubicBezTo>
                  <a:pt x="52" y="0"/>
                  <a:pt x="52" y="0"/>
                  <a:pt x="52" y="0"/>
                </a:cubicBezTo>
                <a:cubicBezTo>
                  <a:pt x="51" y="0"/>
                  <a:pt x="51" y="0"/>
                  <a:pt x="50" y="0"/>
                </a:cubicBezTo>
                <a:cubicBezTo>
                  <a:pt x="50" y="0"/>
                  <a:pt x="50" y="0"/>
                  <a:pt x="50" y="0"/>
                </a:cubicBezTo>
                <a:cubicBezTo>
                  <a:pt x="22" y="1"/>
                  <a:pt x="0" y="24"/>
                  <a:pt x="0" y="52"/>
                </a:cubicBezTo>
                <a:cubicBezTo>
                  <a:pt x="0" y="81"/>
                  <a:pt x="24" y="104"/>
                  <a:pt x="53" y="104"/>
                </a:cubicBezTo>
                <a:cubicBezTo>
                  <a:pt x="53" y="104"/>
                  <a:pt x="54" y="104"/>
                  <a:pt x="55" y="104"/>
                </a:cubicBezTo>
                <a:cubicBezTo>
                  <a:pt x="168" y="106"/>
                  <a:pt x="265" y="173"/>
                  <a:pt x="309" y="270"/>
                </a:cubicBezTo>
                <a:cubicBezTo>
                  <a:pt x="327" y="258"/>
                  <a:pt x="349" y="252"/>
                  <a:pt x="372" y="252"/>
                </a:cubicBezTo>
                <a:cubicBezTo>
                  <a:pt x="386" y="252"/>
                  <a:pt x="400" y="254"/>
                  <a:pt x="413" y="259"/>
                </a:cubicBezTo>
                <a:cubicBezTo>
                  <a:pt x="362" y="109"/>
                  <a:pt x="220" y="1"/>
                  <a:pt x="53" y="0"/>
                </a:cubicBezTo>
                <a:close/>
              </a:path>
            </a:pathLst>
          </a:custGeom>
          <a:solidFill>
            <a:srgbClr val="3975B2"/>
          </a:solidFill>
          <a:ln>
            <a:noFill/>
          </a:ln>
          <a:extLst/>
        </p:spPr>
        <p:txBody>
          <a:bodyPr/>
          <a:lstStyle/>
          <a:p>
            <a:endParaRPr lang="zh-CN" altLang="en-US" sz="1600">
              <a:solidFill>
                <a:prstClr val="black"/>
              </a:solidFill>
            </a:endParaRPr>
          </a:p>
        </p:txBody>
      </p:sp>
      <p:pic>
        <p:nvPicPr>
          <p:cNvPr id="47" name="Picture 2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03187" y="2703057"/>
            <a:ext cx="27082" cy="16484"/>
          </a:xfrm>
          <a:prstGeom prst="rect">
            <a:avLst/>
          </a:prstGeom>
          <a:solidFill>
            <a:srgbClr val="3975B2"/>
          </a:solidFill>
          <a:ln>
            <a:noFill/>
          </a:ln>
          <a:extLst>
            <a:ext uri="{91240B29-F687-4F45-9708-019B960494DF}">
              <a14:hiddenLine xmlns:a14="http://schemas.microsoft.com/office/drawing/2010/main" w="9525">
                <a:solidFill>
                  <a:srgbClr val="000000"/>
                </a:solidFill>
                <a:miter lim="800000"/>
                <a:headEnd/>
                <a:tailEnd/>
              </a14:hiddenLine>
            </a:ext>
          </a:extLst>
        </p:spPr>
      </p:pic>
      <p:grpSp>
        <p:nvGrpSpPr>
          <p:cNvPr id="48" name="组合 47"/>
          <p:cNvGrpSpPr/>
          <p:nvPr/>
        </p:nvGrpSpPr>
        <p:grpSpPr>
          <a:xfrm>
            <a:off x="1851365" y="2571183"/>
            <a:ext cx="319088" cy="733549"/>
            <a:chOff x="843055" y="2397125"/>
            <a:chExt cx="430213" cy="989013"/>
          </a:xfrm>
          <a:solidFill>
            <a:srgbClr val="B9E1F5"/>
          </a:solidFill>
        </p:grpSpPr>
        <p:sp>
          <p:nvSpPr>
            <p:cNvPr id="51" name="Oval 26"/>
            <p:cNvSpPr>
              <a:spLocks noChangeArrowheads="1"/>
            </p:cNvSpPr>
            <p:nvPr/>
          </p:nvSpPr>
          <p:spPr bwMode="auto">
            <a:xfrm>
              <a:off x="973231" y="2397125"/>
              <a:ext cx="173038" cy="173038"/>
            </a:xfrm>
            <a:prstGeom prst="ellipse">
              <a:avLst/>
            </a:prstGeom>
            <a:grpFill/>
            <a:ln>
              <a:noFill/>
            </a:ln>
            <a:extLst/>
          </p:spPr>
          <p:txBody>
            <a:bodyPr/>
            <a:lstStyle/>
            <a:p>
              <a:endParaRPr lang="zh-CN" altLang="en-US" sz="1600">
                <a:solidFill>
                  <a:prstClr val="black"/>
                </a:solidFill>
              </a:endParaRPr>
            </a:p>
          </p:txBody>
        </p:sp>
        <p:sp>
          <p:nvSpPr>
            <p:cNvPr id="52" name="Freeform 28"/>
            <p:cNvSpPr>
              <a:spLocks/>
            </p:cNvSpPr>
            <p:nvPr/>
          </p:nvSpPr>
          <p:spPr bwMode="auto">
            <a:xfrm>
              <a:off x="843055" y="2587624"/>
              <a:ext cx="430213" cy="798514"/>
            </a:xfrm>
            <a:custGeom>
              <a:avLst/>
              <a:gdLst>
                <a:gd name="T0" fmla="*/ 172 w 176"/>
                <a:gd name="T1" fmla="*/ 13 h 327"/>
                <a:gd name="T2" fmla="*/ 154 w 176"/>
                <a:gd name="T3" fmla="*/ 1 h 327"/>
                <a:gd name="T4" fmla="*/ 145 w 176"/>
                <a:gd name="T5" fmla="*/ 0 h 327"/>
                <a:gd name="T6" fmla="*/ 139 w 176"/>
                <a:gd name="T7" fmla="*/ 0 h 327"/>
                <a:gd name="T8" fmla="*/ 139 w 176"/>
                <a:gd name="T9" fmla="*/ 0 h 327"/>
                <a:gd name="T10" fmla="*/ 130 w 176"/>
                <a:gd name="T11" fmla="*/ 0 h 327"/>
                <a:gd name="T12" fmla="*/ 37 w 176"/>
                <a:gd name="T13" fmla="*/ 0 h 327"/>
                <a:gd name="T14" fmla="*/ 36 w 176"/>
                <a:gd name="T15" fmla="*/ 0 h 327"/>
                <a:gd name="T16" fmla="*/ 36 w 176"/>
                <a:gd name="T17" fmla="*/ 0 h 327"/>
                <a:gd name="T18" fmla="*/ 36 w 176"/>
                <a:gd name="T19" fmla="*/ 0 h 327"/>
                <a:gd name="T20" fmla="*/ 23 w 176"/>
                <a:gd name="T21" fmla="*/ 1 h 327"/>
                <a:gd name="T22" fmla="*/ 1 w 176"/>
                <a:gd name="T23" fmla="*/ 25 h 327"/>
                <a:gd name="T24" fmla="*/ 0 w 176"/>
                <a:gd name="T25" fmla="*/ 25 h 327"/>
                <a:gd name="T26" fmla="*/ 0 w 176"/>
                <a:gd name="T27" fmla="*/ 25 h 327"/>
                <a:gd name="T28" fmla="*/ 0 w 176"/>
                <a:gd name="T29" fmla="*/ 132 h 327"/>
                <a:gd name="T30" fmla="*/ 17 w 176"/>
                <a:gd name="T31" fmla="*/ 148 h 327"/>
                <a:gd name="T32" fmla="*/ 33 w 176"/>
                <a:gd name="T33" fmla="*/ 132 h 327"/>
                <a:gd name="T34" fmla="*/ 33 w 176"/>
                <a:gd name="T35" fmla="*/ 32 h 327"/>
                <a:gd name="T36" fmla="*/ 37 w 176"/>
                <a:gd name="T37" fmla="*/ 32 h 327"/>
                <a:gd name="T38" fmla="*/ 37 w 176"/>
                <a:gd name="T39" fmla="*/ 163 h 327"/>
                <a:gd name="T40" fmla="*/ 37 w 176"/>
                <a:gd name="T41" fmla="*/ 163 h 327"/>
                <a:gd name="T42" fmla="*/ 37 w 176"/>
                <a:gd name="T43" fmla="*/ 165 h 327"/>
                <a:gd name="T44" fmla="*/ 37 w 176"/>
                <a:gd name="T45" fmla="*/ 307 h 327"/>
                <a:gd name="T46" fmla="*/ 57 w 176"/>
                <a:gd name="T47" fmla="*/ 327 h 327"/>
                <a:gd name="T48" fmla="*/ 77 w 176"/>
                <a:gd name="T49" fmla="*/ 307 h 327"/>
                <a:gd name="T50" fmla="*/ 77 w 176"/>
                <a:gd name="T51" fmla="*/ 165 h 327"/>
                <a:gd name="T52" fmla="*/ 77 w 176"/>
                <a:gd name="T53" fmla="*/ 163 h 327"/>
                <a:gd name="T54" fmla="*/ 77 w 176"/>
                <a:gd name="T55" fmla="*/ 163 h 327"/>
                <a:gd name="T56" fmla="*/ 77 w 176"/>
                <a:gd name="T57" fmla="*/ 163 h 327"/>
                <a:gd name="T58" fmla="*/ 88 w 176"/>
                <a:gd name="T59" fmla="*/ 152 h 327"/>
                <a:gd name="T60" fmla="*/ 99 w 176"/>
                <a:gd name="T61" fmla="*/ 163 h 327"/>
                <a:gd name="T62" fmla="*/ 99 w 176"/>
                <a:gd name="T63" fmla="*/ 163 h 327"/>
                <a:gd name="T64" fmla="*/ 99 w 176"/>
                <a:gd name="T65" fmla="*/ 163 h 327"/>
                <a:gd name="T66" fmla="*/ 99 w 176"/>
                <a:gd name="T67" fmla="*/ 165 h 327"/>
                <a:gd name="T68" fmla="*/ 99 w 176"/>
                <a:gd name="T69" fmla="*/ 307 h 327"/>
                <a:gd name="T70" fmla="*/ 119 w 176"/>
                <a:gd name="T71" fmla="*/ 327 h 327"/>
                <a:gd name="T72" fmla="*/ 139 w 176"/>
                <a:gd name="T73" fmla="*/ 307 h 327"/>
                <a:gd name="T74" fmla="*/ 139 w 176"/>
                <a:gd name="T75" fmla="*/ 165 h 327"/>
                <a:gd name="T76" fmla="*/ 139 w 176"/>
                <a:gd name="T77" fmla="*/ 163 h 327"/>
                <a:gd name="T78" fmla="*/ 139 w 176"/>
                <a:gd name="T79" fmla="*/ 163 h 327"/>
                <a:gd name="T80" fmla="*/ 139 w 176"/>
                <a:gd name="T81" fmla="*/ 32 h 327"/>
                <a:gd name="T82" fmla="*/ 143 w 176"/>
                <a:gd name="T83" fmla="*/ 32 h 327"/>
                <a:gd name="T84" fmla="*/ 143 w 176"/>
                <a:gd name="T85" fmla="*/ 132 h 327"/>
                <a:gd name="T86" fmla="*/ 159 w 176"/>
                <a:gd name="T87" fmla="*/ 148 h 327"/>
                <a:gd name="T88" fmla="*/ 176 w 176"/>
                <a:gd name="T89" fmla="*/ 132 h 327"/>
                <a:gd name="T90" fmla="*/ 176 w 176"/>
                <a:gd name="T91" fmla="*/ 25 h 327"/>
                <a:gd name="T92" fmla="*/ 172 w 176"/>
                <a:gd name="T93" fmla="*/ 13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76" h="327">
                  <a:moveTo>
                    <a:pt x="172" y="13"/>
                  </a:moveTo>
                  <a:cubicBezTo>
                    <a:pt x="168" y="6"/>
                    <a:pt x="161" y="2"/>
                    <a:pt x="154" y="1"/>
                  </a:cubicBezTo>
                  <a:cubicBezTo>
                    <a:pt x="151" y="0"/>
                    <a:pt x="148" y="0"/>
                    <a:pt x="145" y="0"/>
                  </a:cubicBezTo>
                  <a:cubicBezTo>
                    <a:pt x="139" y="0"/>
                    <a:pt x="139" y="0"/>
                    <a:pt x="139" y="0"/>
                  </a:cubicBezTo>
                  <a:cubicBezTo>
                    <a:pt x="139" y="0"/>
                    <a:pt x="139" y="0"/>
                    <a:pt x="139" y="0"/>
                  </a:cubicBezTo>
                  <a:cubicBezTo>
                    <a:pt x="130" y="0"/>
                    <a:pt x="130" y="0"/>
                    <a:pt x="130" y="0"/>
                  </a:cubicBezTo>
                  <a:cubicBezTo>
                    <a:pt x="37" y="0"/>
                    <a:pt x="37" y="0"/>
                    <a:pt x="37" y="0"/>
                  </a:cubicBezTo>
                  <a:cubicBezTo>
                    <a:pt x="36" y="0"/>
                    <a:pt x="36" y="0"/>
                    <a:pt x="36" y="0"/>
                  </a:cubicBezTo>
                  <a:cubicBezTo>
                    <a:pt x="36" y="0"/>
                    <a:pt x="36" y="0"/>
                    <a:pt x="36" y="0"/>
                  </a:cubicBezTo>
                  <a:cubicBezTo>
                    <a:pt x="36" y="0"/>
                    <a:pt x="36" y="0"/>
                    <a:pt x="36" y="0"/>
                  </a:cubicBezTo>
                  <a:cubicBezTo>
                    <a:pt x="33" y="0"/>
                    <a:pt x="28" y="0"/>
                    <a:pt x="23" y="1"/>
                  </a:cubicBezTo>
                  <a:cubicBezTo>
                    <a:pt x="12" y="3"/>
                    <a:pt x="1" y="9"/>
                    <a:pt x="1" y="25"/>
                  </a:cubicBezTo>
                  <a:cubicBezTo>
                    <a:pt x="1" y="25"/>
                    <a:pt x="1" y="25"/>
                    <a:pt x="0" y="25"/>
                  </a:cubicBezTo>
                  <a:cubicBezTo>
                    <a:pt x="0" y="25"/>
                    <a:pt x="0" y="25"/>
                    <a:pt x="0" y="25"/>
                  </a:cubicBezTo>
                  <a:cubicBezTo>
                    <a:pt x="0" y="132"/>
                    <a:pt x="0" y="132"/>
                    <a:pt x="0" y="132"/>
                  </a:cubicBezTo>
                  <a:cubicBezTo>
                    <a:pt x="0" y="141"/>
                    <a:pt x="8" y="148"/>
                    <a:pt x="17" y="148"/>
                  </a:cubicBezTo>
                  <a:cubicBezTo>
                    <a:pt x="26" y="148"/>
                    <a:pt x="33" y="141"/>
                    <a:pt x="33" y="132"/>
                  </a:cubicBezTo>
                  <a:cubicBezTo>
                    <a:pt x="33" y="32"/>
                    <a:pt x="33" y="32"/>
                    <a:pt x="33" y="32"/>
                  </a:cubicBezTo>
                  <a:cubicBezTo>
                    <a:pt x="37" y="32"/>
                    <a:pt x="37" y="32"/>
                    <a:pt x="37" y="32"/>
                  </a:cubicBezTo>
                  <a:cubicBezTo>
                    <a:pt x="37" y="163"/>
                    <a:pt x="37" y="163"/>
                    <a:pt x="37" y="163"/>
                  </a:cubicBezTo>
                  <a:cubicBezTo>
                    <a:pt x="37" y="163"/>
                    <a:pt x="37" y="163"/>
                    <a:pt x="37" y="163"/>
                  </a:cubicBezTo>
                  <a:cubicBezTo>
                    <a:pt x="37" y="164"/>
                    <a:pt x="37" y="165"/>
                    <a:pt x="37" y="165"/>
                  </a:cubicBezTo>
                  <a:cubicBezTo>
                    <a:pt x="37" y="307"/>
                    <a:pt x="37" y="307"/>
                    <a:pt x="37" y="307"/>
                  </a:cubicBezTo>
                  <a:cubicBezTo>
                    <a:pt x="37" y="318"/>
                    <a:pt x="46" y="327"/>
                    <a:pt x="57" y="327"/>
                  </a:cubicBezTo>
                  <a:cubicBezTo>
                    <a:pt x="68" y="327"/>
                    <a:pt x="77" y="318"/>
                    <a:pt x="77" y="307"/>
                  </a:cubicBezTo>
                  <a:cubicBezTo>
                    <a:pt x="77" y="165"/>
                    <a:pt x="77" y="165"/>
                    <a:pt x="77" y="165"/>
                  </a:cubicBezTo>
                  <a:cubicBezTo>
                    <a:pt x="77" y="165"/>
                    <a:pt x="77" y="164"/>
                    <a:pt x="77" y="163"/>
                  </a:cubicBezTo>
                  <a:cubicBezTo>
                    <a:pt x="77" y="163"/>
                    <a:pt x="77" y="163"/>
                    <a:pt x="77" y="163"/>
                  </a:cubicBezTo>
                  <a:cubicBezTo>
                    <a:pt x="77" y="163"/>
                    <a:pt x="77" y="163"/>
                    <a:pt x="77" y="163"/>
                  </a:cubicBezTo>
                  <a:cubicBezTo>
                    <a:pt x="77" y="157"/>
                    <a:pt x="82" y="152"/>
                    <a:pt x="88" y="152"/>
                  </a:cubicBezTo>
                  <a:cubicBezTo>
                    <a:pt x="94" y="152"/>
                    <a:pt x="99" y="157"/>
                    <a:pt x="99" y="163"/>
                  </a:cubicBezTo>
                  <a:cubicBezTo>
                    <a:pt x="99" y="163"/>
                    <a:pt x="99" y="163"/>
                    <a:pt x="99" y="163"/>
                  </a:cubicBezTo>
                  <a:cubicBezTo>
                    <a:pt x="99" y="163"/>
                    <a:pt x="99" y="163"/>
                    <a:pt x="99" y="163"/>
                  </a:cubicBezTo>
                  <a:cubicBezTo>
                    <a:pt x="99" y="164"/>
                    <a:pt x="99" y="165"/>
                    <a:pt x="99" y="165"/>
                  </a:cubicBezTo>
                  <a:cubicBezTo>
                    <a:pt x="99" y="307"/>
                    <a:pt x="99" y="307"/>
                    <a:pt x="99" y="307"/>
                  </a:cubicBezTo>
                  <a:cubicBezTo>
                    <a:pt x="99" y="318"/>
                    <a:pt x="108" y="327"/>
                    <a:pt x="119" y="327"/>
                  </a:cubicBezTo>
                  <a:cubicBezTo>
                    <a:pt x="131" y="327"/>
                    <a:pt x="139" y="318"/>
                    <a:pt x="139" y="307"/>
                  </a:cubicBezTo>
                  <a:cubicBezTo>
                    <a:pt x="139" y="165"/>
                    <a:pt x="139" y="165"/>
                    <a:pt x="139" y="165"/>
                  </a:cubicBezTo>
                  <a:cubicBezTo>
                    <a:pt x="139" y="165"/>
                    <a:pt x="139" y="164"/>
                    <a:pt x="139" y="163"/>
                  </a:cubicBezTo>
                  <a:cubicBezTo>
                    <a:pt x="139" y="163"/>
                    <a:pt x="139" y="163"/>
                    <a:pt x="139" y="163"/>
                  </a:cubicBezTo>
                  <a:cubicBezTo>
                    <a:pt x="139" y="32"/>
                    <a:pt x="139" y="32"/>
                    <a:pt x="139" y="32"/>
                  </a:cubicBezTo>
                  <a:cubicBezTo>
                    <a:pt x="143" y="32"/>
                    <a:pt x="143" y="32"/>
                    <a:pt x="143" y="32"/>
                  </a:cubicBezTo>
                  <a:cubicBezTo>
                    <a:pt x="143" y="132"/>
                    <a:pt x="143" y="132"/>
                    <a:pt x="143" y="132"/>
                  </a:cubicBezTo>
                  <a:cubicBezTo>
                    <a:pt x="143" y="141"/>
                    <a:pt x="151" y="148"/>
                    <a:pt x="159" y="148"/>
                  </a:cubicBezTo>
                  <a:cubicBezTo>
                    <a:pt x="168" y="148"/>
                    <a:pt x="176" y="141"/>
                    <a:pt x="176" y="132"/>
                  </a:cubicBezTo>
                  <a:cubicBezTo>
                    <a:pt x="176" y="25"/>
                    <a:pt x="176" y="25"/>
                    <a:pt x="176" y="25"/>
                  </a:cubicBezTo>
                  <a:cubicBezTo>
                    <a:pt x="176" y="20"/>
                    <a:pt x="174" y="16"/>
                    <a:pt x="172" y="13"/>
                  </a:cubicBezTo>
                  <a:close/>
                </a:path>
              </a:pathLst>
            </a:custGeom>
            <a:grpFill/>
            <a:ln>
              <a:noFill/>
            </a:ln>
            <a:extLst/>
          </p:spPr>
          <p:txBody>
            <a:bodyPr/>
            <a:lstStyle/>
            <a:p>
              <a:endParaRPr lang="zh-CN" altLang="en-US" sz="1600">
                <a:solidFill>
                  <a:prstClr val="black"/>
                </a:solidFill>
              </a:endParaRPr>
            </a:p>
          </p:txBody>
        </p:sp>
      </p:grpSp>
      <p:sp>
        <p:nvSpPr>
          <p:cNvPr id="49" name="TextBox 682"/>
          <p:cNvSpPr txBox="1"/>
          <p:nvPr/>
        </p:nvSpPr>
        <p:spPr>
          <a:xfrm>
            <a:off x="2363121" y="2783764"/>
            <a:ext cx="476411" cy="261610"/>
          </a:xfrm>
          <a:prstGeom prst="rect">
            <a:avLst/>
          </a:prstGeom>
          <a:solidFill>
            <a:srgbClr val="3975B2"/>
          </a:solidFill>
        </p:spPr>
        <p:txBody>
          <a:bodyPr wrap="none">
            <a:spAutoFit/>
          </a:bodyPr>
          <a:lstStyle>
            <a:defPPr>
              <a:defRPr lang="zh-CN"/>
            </a:defPPr>
            <a:lvl1pPr>
              <a:defRPr>
                <a:solidFill>
                  <a:schemeClr val="bg1"/>
                </a:solidFill>
                <a:latin typeface="方正中等线简体" pitchFamily="65" charset="-122"/>
                <a:ea typeface="方正中等线简体" pitchFamily="65" charset="-122"/>
              </a:defRPr>
            </a:lvl1pPr>
          </a:lstStyle>
          <a:p>
            <a:pPr algn="ctr"/>
            <a:r>
              <a:rPr lang="en-US" altLang="zh-CN" sz="1050" dirty="0">
                <a:solidFill>
                  <a:prstClr val="white"/>
                </a:solidFill>
                <a:latin typeface="微软雅黑" panose="020B0503020204020204" pitchFamily="34" charset="-122"/>
                <a:ea typeface="微软雅黑" panose="020B0503020204020204" pitchFamily="34" charset="-122"/>
              </a:rPr>
              <a:t>25%</a:t>
            </a:r>
            <a:endParaRPr lang="zh-CN" altLang="en-US" sz="1050" dirty="0">
              <a:solidFill>
                <a:prstClr val="white"/>
              </a:solidFill>
              <a:latin typeface="微软雅黑" panose="020B0503020204020204" pitchFamily="34" charset="-122"/>
              <a:ea typeface="微软雅黑" panose="020B0503020204020204" pitchFamily="34" charset="-122"/>
            </a:endParaRPr>
          </a:p>
        </p:txBody>
      </p:sp>
      <p:sp>
        <p:nvSpPr>
          <p:cNvPr id="50" name="任意多边形 49"/>
          <p:cNvSpPr>
            <a:spLocks/>
          </p:cNvSpPr>
          <p:nvPr/>
        </p:nvSpPr>
        <p:spPr bwMode="auto">
          <a:xfrm>
            <a:off x="1918446" y="3118695"/>
            <a:ext cx="184926" cy="186037"/>
          </a:xfrm>
          <a:custGeom>
            <a:avLst/>
            <a:gdLst>
              <a:gd name="connsiteX0" fmla="*/ 151552 w 249328"/>
              <a:gd name="connsiteY0" fmla="*/ 0 h 250826"/>
              <a:gd name="connsiteX1" fmla="*/ 249328 w 249328"/>
              <a:gd name="connsiteY1" fmla="*/ 0 h 250826"/>
              <a:gd name="connsiteX2" fmla="*/ 249328 w 249328"/>
              <a:gd name="connsiteY2" fmla="*/ 1520 h 250826"/>
              <a:gd name="connsiteX3" fmla="*/ 249328 w 249328"/>
              <a:gd name="connsiteY3" fmla="*/ 201987 h 250826"/>
              <a:gd name="connsiteX4" fmla="*/ 200440 w 249328"/>
              <a:gd name="connsiteY4" fmla="*/ 250826 h 250826"/>
              <a:gd name="connsiteX5" fmla="*/ 151552 w 249328"/>
              <a:gd name="connsiteY5" fmla="*/ 201987 h 250826"/>
              <a:gd name="connsiteX6" fmla="*/ 151552 w 249328"/>
              <a:gd name="connsiteY6" fmla="*/ 55700 h 250826"/>
              <a:gd name="connsiteX7" fmla="*/ 0 w 249328"/>
              <a:gd name="connsiteY7" fmla="*/ 0 h 250826"/>
              <a:gd name="connsiteX8" fmla="*/ 97775 w 249328"/>
              <a:gd name="connsiteY8" fmla="*/ 0 h 250826"/>
              <a:gd name="connsiteX9" fmla="*/ 97775 w 249328"/>
              <a:gd name="connsiteY9" fmla="*/ 1520 h 250826"/>
              <a:gd name="connsiteX10" fmla="*/ 97775 w 249328"/>
              <a:gd name="connsiteY10" fmla="*/ 201987 h 250826"/>
              <a:gd name="connsiteX11" fmla="*/ 48887 w 249328"/>
              <a:gd name="connsiteY11" fmla="*/ 250826 h 250826"/>
              <a:gd name="connsiteX12" fmla="*/ 0 w 249328"/>
              <a:gd name="connsiteY12" fmla="*/ 201987 h 250826"/>
              <a:gd name="connsiteX13" fmla="*/ 0 w 249328"/>
              <a:gd name="connsiteY13" fmla="*/ 55700 h 250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9328" h="250826">
                <a:moveTo>
                  <a:pt x="151552" y="0"/>
                </a:moveTo>
                <a:lnTo>
                  <a:pt x="249328" y="0"/>
                </a:lnTo>
                <a:lnTo>
                  <a:pt x="249328" y="1520"/>
                </a:lnTo>
                <a:cubicBezTo>
                  <a:pt x="249328" y="50282"/>
                  <a:pt x="249328" y="115299"/>
                  <a:pt x="249328" y="201987"/>
                </a:cubicBezTo>
                <a:cubicBezTo>
                  <a:pt x="249328" y="228849"/>
                  <a:pt x="229772" y="250826"/>
                  <a:pt x="200440" y="250826"/>
                </a:cubicBezTo>
                <a:cubicBezTo>
                  <a:pt x="173551" y="250826"/>
                  <a:pt x="151552" y="228849"/>
                  <a:pt x="151552" y="201987"/>
                </a:cubicBezTo>
                <a:cubicBezTo>
                  <a:pt x="151552" y="201987"/>
                  <a:pt x="151552" y="201987"/>
                  <a:pt x="151552" y="55700"/>
                </a:cubicBezTo>
                <a:close/>
                <a:moveTo>
                  <a:pt x="0" y="0"/>
                </a:moveTo>
                <a:lnTo>
                  <a:pt x="97775" y="0"/>
                </a:lnTo>
                <a:lnTo>
                  <a:pt x="97775" y="1520"/>
                </a:lnTo>
                <a:cubicBezTo>
                  <a:pt x="97775" y="50282"/>
                  <a:pt x="97775" y="115299"/>
                  <a:pt x="97775" y="201987"/>
                </a:cubicBezTo>
                <a:cubicBezTo>
                  <a:pt x="97775" y="228849"/>
                  <a:pt x="75776" y="250826"/>
                  <a:pt x="48887" y="250826"/>
                </a:cubicBezTo>
                <a:cubicBezTo>
                  <a:pt x="21999" y="250826"/>
                  <a:pt x="0" y="228849"/>
                  <a:pt x="0" y="201987"/>
                </a:cubicBezTo>
                <a:cubicBezTo>
                  <a:pt x="0" y="201987"/>
                  <a:pt x="0" y="201987"/>
                  <a:pt x="0" y="55700"/>
                </a:cubicBezTo>
                <a:close/>
              </a:path>
            </a:pathLst>
          </a:custGeom>
          <a:solidFill>
            <a:srgbClr val="3975B2"/>
          </a:solidFill>
          <a:ln>
            <a:noFill/>
          </a:ln>
          <a:extLst/>
        </p:spPr>
        <p:txBody>
          <a:bodyPr wrap="square">
            <a:noAutofit/>
          </a:bodyPr>
          <a:lstStyle/>
          <a:p>
            <a:endParaRPr lang="zh-CN" altLang="en-US" sz="1600">
              <a:solidFill>
                <a:prstClr val="black"/>
              </a:solidFill>
            </a:endParaRPr>
          </a:p>
        </p:txBody>
      </p:sp>
      <p:sp>
        <p:nvSpPr>
          <p:cNvPr id="53" name="TextBox 9"/>
          <p:cNvSpPr txBox="1"/>
          <p:nvPr/>
        </p:nvSpPr>
        <p:spPr>
          <a:xfrm>
            <a:off x="1636331" y="3918830"/>
            <a:ext cx="886781" cy="369332"/>
          </a:xfrm>
          <a:prstGeom prst="rect">
            <a:avLst/>
          </a:prstGeom>
          <a:noFill/>
        </p:spPr>
        <p:txBody>
          <a:bodyPr wrap="none" rtlCol="0">
            <a:spAutoFit/>
          </a:bodyPr>
          <a:lstStyle/>
          <a:p>
            <a:pPr algn="ctr" defTabSz="685800"/>
            <a:r>
              <a:rPr lang="en-US" altLang="zh-CN" b="1" dirty="0">
                <a:solidFill>
                  <a:srgbClr val="3975B2"/>
                </a:solidFill>
                <a:latin typeface="幼圆" panose="02010509060101010101" pitchFamily="49" charset="-122"/>
                <a:ea typeface="幼圆" panose="02010509060101010101" pitchFamily="49" charset="-122"/>
              </a:rPr>
              <a:t>Text 1</a:t>
            </a:r>
          </a:p>
        </p:txBody>
      </p:sp>
      <p:sp>
        <p:nvSpPr>
          <p:cNvPr id="54" name="TextBox 9"/>
          <p:cNvSpPr txBox="1"/>
          <p:nvPr/>
        </p:nvSpPr>
        <p:spPr>
          <a:xfrm>
            <a:off x="3624423" y="3918830"/>
            <a:ext cx="886781" cy="369332"/>
          </a:xfrm>
          <a:prstGeom prst="rect">
            <a:avLst/>
          </a:prstGeom>
          <a:noFill/>
        </p:spPr>
        <p:txBody>
          <a:bodyPr wrap="none" rtlCol="0">
            <a:spAutoFit/>
          </a:bodyPr>
          <a:lstStyle/>
          <a:p>
            <a:pPr algn="ctr" defTabSz="685800"/>
            <a:r>
              <a:rPr lang="en-US" altLang="zh-CN" b="1" dirty="0">
                <a:solidFill>
                  <a:srgbClr val="3975B2"/>
                </a:solidFill>
                <a:latin typeface="幼圆" panose="02010509060101010101" pitchFamily="49" charset="-122"/>
                <a:ea typeface="幼圆" panose="02010509060101010101" pitchFamily="49" charset="-122"/>
              </a:rPr>
              <a:t>Text 2</a:t>
            </a:r>
          </a:p>
        </p:txBody>
      </p:sp>
      <p:sp>
        <p:nvSpPr>
          <p:cNvPr id="55" name="TextBox 9"/>
          <p:cNvSpPr txBox="1"/>
          <p:nvPr/>
        </p:nvSpPr>
        <p:spPr>
          <a:xfrm>
            <a:off x="5623556" y="3918830"/>
            <a:ext cx="886781" cy="369332"/>
          </a:xfrm>
          <a:prstGeom prst="rect">
            <a:avLst/>
          </a:prstGeom>
          <a:noFill/>
        </p:spPr>
        <p:txBody>
          <a:bodyPr wrap="none" rtlCol="0">
            <a:spAutoFit/>
          </a:bodyPr>
          <a:lstStyle/>
          <a:p>
            <a:pPr algn="ctr" defTabSz="685800"/>
            <a:r>
              <a:rPr lang="en-US" altLang="zh-CN" b="1" dirty="0">
                <a:solidFill>
                  <a:srgbClr val="3975B2"/>
                </a:solidFill>
                <a:latin typeface="幼圆" panose="02010509060101010101" pitchFamily="49" charset="-122"/>
                <a:ea typeface="幼圆" panose="02010509060101010101" pitchFamily="49" charset="-122"/>
              </a:rPr>
              <a:t>Text 3</a:t>
            </a:r>
          </a:p>
        </p:txBody>
      </p:sp>
      <p:sp>
        <p:nvSpPr>
          <p:cNvPr id="56" name="TextBox 9"/>
          <p:cNvSpPr txBox="1"/>
          <p:nvPr/>
        </p:nvSpPr>
        <p:spPr>
          <a:xfrm>
            <a:off x="7414291" y="3918830"/>
            <a:ext cx="886781" cy="369332"/>
          </a:xfrm>
          <a:prstGeom prst="rect">
            <a:avLst/>
          </a:prstGeom>
          <a:noFill/>
        </p:spPr>
        <p:txBody>
          <a:bodyPr wrap="none" rtlCol="0">
            <a:spAutoFit/>
          </a:bodyPr>
          <a:lstStyle/>
          <a:p>
            <a:pPr algn="ctr" defTabSz="685800"/>
            <a:r>
              <a:rPr lang="en-US" altLang="zh-CN" b="1" dirty="0">
                <a:solidFill>
                  <a:srgbClr val="3975B2"/>
                </a:solidFill>
                <a:latin typeface="幼圆" panose="02010509060101010101" pitchFamily="49" charset="-122"/>
                <a:ea typeface="幼圆" panose="02010509060101010101" pitchFamily="49" charset="-122"/>
              </a:rPr>
              <a:t>Text 4</a:t>
            </a:r>
          </a:p>
        </p:txBody>
      </p:sp>
      <p:sp>
        <p:nvSpPr>
          <p:cNvPr id="58" name="文本框 57"/>
          <p:cNvSpPr txBox="1"/>
          <p:nvPr/>
        </p:nvSpPr>
        <p:spPr>
          <a:xfrm>
            <a:off x="1240607" y="4625970"/>
            <a:ext cx="7631250" cy="923330"/>
          </a:xfrm>
          <a:prstGeom prst="rect">
            <a:avLst/>
          </a:prstGeom>
          <a:noFill/>
        </p:spPr>
        <p:txBody>
          <a:bodyPr wrap="square" rtlCol="0">
            <a:spAutoFit/>
          </a:bodyPr>
          <a:lstStyle/>
          <a:p>
            <a:pPr>
              <a:lnSpc>
                <a:spcPct val="150000"/>
              </a:lnSpc>
            </a:pPr>
            <a:r>
              <a:rPr lang="zh-CN" altLang="en-US" dirty="0">
                <a:solidFill>
                  <a:srgbClr val="3975B2"/>
                </a:solidFill>
                <a:latin typeface="幼圆" panose="02010509060101010101" pitchFamily="49" charset="-122"/>
                <a:ea typeface="幼圆" panose="02010509060101010101" pitchFamily="49" charset="-122"/>
              </a:rPr>
              <a:t>洛天，企业</a:t>
            </a:r>
            <a:r>
              <a:rPr lang="en-US" altLang="zh-CN" dirty="0">
                <a:solidFill>
                  <a:srgbClr val="3975B2"/>
                </a:solidFill>
                <a:latin typeface="幼圆" panose="02010509060101010101" pitchFamily="49" charset="-122"/>
                <a:ea typeface="幼圆" panose="02010509060101010101" pitchFamily="49" charset="-122"/>
              </a:rPr>
              <a:t>PPT</a:t>
            </a:r>
            <a:r>
              <a:rPr lang="zh-CN" altLang="en-US" dirty="0">
                <a:solidFill>
                  <a:srgbClr val="3975B2"/>
                </a:solidFill>
                <a:latin typeface="幼圆" panose="02010509060101010101" pitchFamily="49" charset="-122"/>
                <a:ea typeface="幼圆" panose="02010509060101010101" pitchFamily="49" charset="-122"/>
              </a:rPr>
              <a:t>培训师，</a:t>
            </a:r>
            <a:r>
              <a:rPr lang="en-US" altLang="zh-CN" dirty="0">
                <a:solidFill>
                  <a:srgbClr val="3975B2"/>
                </a:solidFill>
                <a:latin typeface="幼圆" panose="02010509060101010101" pitchFamily="49" charset="-122"/>
                <a:ea typeface="幼圆" panose="02010509060101010101" pitchFamily="49" charset="-122"/>
              </a:rPr>
              <a:t>PPT</a:t>
            </a:r>
            <a:r>
              <a:rPr lang="zh-CN" altLang="en-US" dirty="0">
                <a:solidFill>
                  <a:srgbClr val="3975B2"/>
                </a:solidFill>
                <a:latin typeface="幼圆" panose="02010509060101010101" pitchFamily="49" charset="-122"/>
                <a:ea typeface="幼圆" panose="02010509060101010101" pitchFamily="49" charset="-122"/>
              </a:rPr>
              <a:t>设计师，洛天</a:t>
            </a:r>
            <a:r>
              <a:rPr lang="en-US" altLang="zh-CN" dirty="0">
                <a:solidFill>
                  <a:srgbClr val="3975B2"/>
                </a:solidFill>
                <a:latin typeface="幼圆" panose="02010509060101010101" pitchFamily="49" charset="-122"/>
                <a:ea typeface="幼圆" panose="02010509060101010101" pitchFamily="49" charset="-122"/>
              </a:rPr>
              <a:t>PPT</a:t>
            </a:r>
            <a:r>
              <a:rPr lang="zh-CN" altLang="en-US" dirty="0">
                <a:solidFill>
                  <a:srgbClr val="3975B2"/>
                </a:solidFill>
                <a:latin typeface="幼圆" panose="02010509060101010101" pitchFamily="49" charset="-122"/>
                <a:ea typeface="幼圆" panose="02010509060101010101" pitchFamily="49" charset="-122"/>
              </a:rPr>
              <a:t>原创作者，白天驰骋职场，晚上与</a:t>
            </a:r>
            <a:r>
              <a:rPr lang="en-US" altLang="zh-CN" dirty="0">
                <a:solidFill>
                  <a:srgbClr val="3975B2"/>
                </a:solidFill>
                <a:latin typeface="幼圆" panose="02010509060101010101" pitchFamily="49" charset="-122"/>
                <a:ea typeface="幼圆" panose="02010509060101010101" pitchFamily="49" charset="-122"/>
              </a:rPr>
              <a:t>PPT</a:t>
            </a:r>
            <a:r>
              <a:rPr lang="zh-CN" altLang="en-US" dirty="0">
                <a:solidFill>
                  <a:srgbClr val="3975B2"/>
                </a:solidFill>
                <a:latin typeface="幼圆" panose="02010509060101010101" pitchFamily="49" charset="-122"/>
                <a:ea typeface="幼圆" panose="02010509060101010101" pitchFamily="49" charset="-122"/>
              </a:rPr>
              <a:t>、文字相伴，爱</a:t>
            </a:r>
            <a:r>
              <a:rPr lang="en-US" altLang="zh-CN" dirty="0">
                <a:solidFill>
                  <a:srgbClr val="3975B2"/>
                </a:solidFill>
                <a:latin typeface="幼圆" panose="02010509060101010101" pitchFamily="49" charset="-122"/>
                <a:ea typeface="幼圆" panose="02010509060101010101" pitchFamily="49" charset="-122"/>
              </a:rPr>
              <a:t>PPT</a:t>
            </a:r>
            <a:r>
              <a:rPr lang="zh-CN" altLang="en-US" dirty="0">
                <a:solidFill>
                  <a:srgbClr val="3975B2"/>
                </a:solidFill>
                <a:latin typeface="幼圆" panose="02010509060101010101" pitchFamily="49" charset="-122"/>
                <a:ea typeface="幼圆" panose="02010509060101010101" pitchFamily="49" charset="-122"/>
              </a:rPr>
              <a:t>，更爱分享，感谢您的支持。</a:t>
            </a:r>
          </a:p>
        </p:txBody>
      </p:sp>
    </p:spTree>
    <p:extLst>
      <p:ext uri="{BB962C8B-B14F-4D97-AF65-F5344CB8AC3E}">
        <p14:creationId xmlns:p14="http://schemas.microsoft.com/office/powerpoint/2010/main" val="4178901168"/>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30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750"/>
                                        <p:tgtEl>
                                          <p:spTgt spid="53"/>
                                        </p:tgtEl>
                                      </p:cBhvr>
                                    </p:animEffect>
                                    <p:anim calcmode="lin" valueType="num">
                                      <p:cBhvr>
                                        <p:cTn id="8" dur="750" fill="hold"/>
                                        <p:tgtEl>
                                          <p:spTgt spid="53"/>
                                        </p:tgtEl>
                                        <p:attrNameLst>
                                          <p:attrName>ppt_x</p:attrName>
                                        </p:attrNameLst>
                                      </p:cBhvr>
                                      <p:tavLst>
                                        <p:tav tm="0">
                                          <p:val>
                                            <p:strVal val="#ppt_x"/>
                                          </p:val>
                                        </p:tav>
                                        <p:tav tm="100000">
                                          <p:val>
                                            <p:strVal val="#ppt_x"/>
                                          </p:val>
                                        </p:tav>
                                      </p:tavLst>
                                    </p:anim>
                                    <p:anim calcmode="lin" valueType="num">
                                      <p:cBhvr>
                                        <p:cTn id="9" dur="750" fill="hold"/>
                                        <p:tgtEl>
                                          <p:spTgt spid="5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300"/>
                                  </p:stCondLst>
                                  <p:childTnLst>
                                    <p:set>
                                      <p:cBhvr>
                                        <p:cTn id="11" dur="1" fill="hold">
                                          <p:stCondLst>
                                            <p:cond delay="0"/>
                                          </p:stCondLst>
                                        </p:cTn>
                                        <p:tgtEl>
                                          <p:spTgt spid="54"/>
                                        </p:tgtEl>
                                        <p:attrNameLst>
                                          <p:attrName>style.visibility</p:attrName>
                                        </p:attrNameLst>
                                      </p:cBhvr>
                                      <p:to>
                                        <p:strVal val="visible"/>
                                      </p:to>
                                    </p:set>
                                    <p:animEffect transition="in" filter="fade">
                                      <p:cBhvr>
                                        <p:cTn id="12" dur="750"/>
                                        <p:tgtEl>
                                          <p:spTgt spid="54"/>
                                        </p:tgtEl>
                                      </p:cBhvr>
                                    </p:animEffect>
                                    <p:anim calcmode="lin" valueType="num">
                                      <p:cBhvr>
                                        <p:cTn id="13" dur="750" fill="hold"/>
                                        <p:tgtEl>
                                          <p:spTgt spid="54"/>
                                        </p:tgtEl>
                                        <p:attrNameLst>
                                          <p:attrName>ppt_x</p:attrName>
                                        </p:attrNameLst>
                                      </p:cBhvr>
                                      <p:tavLst>
                                        <p:tav tm="0">
                                          <p:val>
                                            <p:strVal val="#ppt_x"/>
                                          </p:val>
                                        </p:tav>
                                        <p:tav tm="100000">
                                          <p:val>
                                            <p:strVal val="#ppt_x"/>
                                          </p:val>
                                        </p:tav>
                                      </p:tavLst>
                                    </p:anim>
                                    <p:anim calcmode="lin" valueType="num">
                                      <p:cBhvr>
                                        <p:cTn id="14" dur="750" fill="hold"/>
                                        <p:tgtEl>
                                          <p:spTgt spid="54"/>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300"/>
                                  </p:stCondLst>
                                  <p:childTnLst>
                                    <p:set>
                                      <p:cBhvr>
                                        <p:cTn id="16" dur="1" fill="hold">
                                          <p:stCondLst>
                                            <p:cond delay="0"/>
                                          </p:stCondLst>
                                        </p:cTn>
                                        <p:tgtEl>
                                          <p:spTgt spid="55"/>
                                        </p:tgtEl>
                                        <p:attrNameLst>
                                          <p:attrName>style.visibility</p:attrName>
                                        </p:attrNameLst>
                                      </p:cBhvr>
                                      <p:to>
                                        <p:strVal val="visible"/>
                                      </p:to>
                                    </p:set>
                                    <p:animEffect transition="in" filter="fade">
                                      <p:cBhvr>
                                        <p:cTn id="17" dur="750"/>
                                        <p:tgtEl>
                                          <p:spTgt spid="55"/>
                                        </p:tgtEl>
                                      </p:cBhvr>
                                    </p:animEffect>
                                    <p:anim calcmode="lin" valueType="num">
                                      <p:cBhvr>
                                        <p:cTn id="18" dur="750" fill="hold"/>
                                        <p:tgtEl>
                                          <p:spTgt spid="55"/>
                                        </p:tgtEl>
                                        <p:attrNameLst>
                                          <p:attrName>ppt_x</p:attrName>
                                        </p:attrNameLst>
                                      </p:cBhvr>
                                      <p:tavLst>
                                        <p:tav tm="0">
                                          <p:val>
                                            <p:strVal val="#ppt_x"/>
                                          </p:val>
                                        </p:tav>
                                        <p:tav tm="100000">
                                          <p:val>
                                            <p:strVal val="#ppt_x"/>
                                          </p:val>
                                        </p:tav>
                                      </p:tavLst>
                                    </p:anim>
                                    <p:anim calcmode="lin" valueType="num">
                                      <p:cBhvr>
                                        <p:cTn id="19" dur="750" fill="hold"/>
                                        <p:tgtEl>
                                          <p:spTgt spid="55"/>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300"/>
                                  </p:stCondLst>
                                  <p:childTnLst>
                                    <p:set>
                                      <p:cBhvr>
                                        <p:cTn id="21" dur="1" fill="hold">
                                          <p:stCondLst>
                                            <p:cond delay="0"/>
                                          </p:stCondLst>
                                        </p:cTn>
                                        <p:tgtEl>
                                          <p:spTgt spid="56"/>
                                        </p:tgtEl>
                                        <p:attrNameLst>
                                          <p:attrName>style.visibility</p:attrName>
                                        </p:attrNameLst>
                                      </p:cBhvr>
                                      <p:to>
                                        <p:strVal val="visible"/>
                                      </p:to>
                                    </p:set>
                                    <p:animEffect transition="in" filter="fade">
                                      <p:cBhvr>
                                        <p:cTn id="22" dur="750"/>
                                        <p:tgtEl>
                                          <p:spTgt spid="56"/>
                                        </p:tgtEl>
                                      </p:cBhvr>
                                    </p:animEffect>
                                    <p:anim calcmode="lin" valueType="num">
                                      <p:cBhvr>
                                        <p:cTn id="23" dur="750" fill="hold"/>
                                        <p:tgtEl>
                                          <p:spTgt spid="56"/>
                                        </p:tgtEl>
                                        <p:attrNameLst>
                                          <p:attrName>ppt_x</p:attrName>
                                        </p:attrNameLst>
                                      </p:cBhvr>
                                      <p:tavLst>
                                        <p:tav tm="0">
                                          <p:val>
                                            <p:strVal val="#ppt_x"/>
                                          </p:val>
                                        </p:tav>
                                        <p:tav tm="100000">
                                          <p:val>
                                            <p:strVal val="#ppt_x"/>
                                          </p:val>
                                        </p:tav>
                                      </p:tavLst>
                                    </p:anim>
                                    <p:anim calcmode="lin" valueType="num">
                                      <p:cBhvr>
                                        <p:cTn id="24" dur="750" fill="hold"/>
                                        <p:tgtEl>
                                          <p:spTgt spid="5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P spid="54" grpId="0"/>
      <p:bldP spid="55" grpId="0"/>
      <p:bldP spid="56"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2" cstate="print">
            <a:extLst>
              <a:ext uri="{28A0092B-C50C-407E-A947-70E740481C1C}">
                <a14:useLocalDpi xmlns:a14="http://schemas.microsoft.com/office/drawing/2010/main" val="0"/>
              </a:ext>
            </a:extLst>
          </a:blip>
          <a:srcRect b="11429"/>
          <a:stretch/>
        </p:blipFill>
        <p:spPr>
          <a:xfrm>
            <a:off x="315988" y="274023"/>
            <a:ext cx="924619" cy="816428"/>
          </a:xfrm>
          <a:prstGeom prst="rect">
            <a:avLst/>
          </a:prstGeom>
        </p:spPr>
      </p:pic>
      <p:sp>
        <p:nvSpPr>
          <p:cNvPr id="5" name="文本框 4"/>
          <p:cNvSpPr txBox="1"/>
          <p:nvPr/>
        </p:nvSpPr>
        <p:spPr>
          <a:xfrm>
            <a:off x="1240607" y="389850"/>
            <a:ext cx="3480440" cy="584775"/>
          </a:xfrm>
          <a:prstGeom prst="rect">
            <a:avLst/>
          </a:prstGeom>
          <a:noFill/>
        </p:spPr>
        <p:txBody>
          <a:bodyPr wrap="none" rtlCol="0">
            <a:spAutoFit/>
          </a:bodyPr>
          <a:lstStyle/>
          <a:p>
            <a:r>
              <a:rPr lang="zh-CN" altLang="en-US" sz="3200" b="1" dirty="0">
                <a:solidFill>
                  <a:srgbClr val="3975B2"/>
                </a:solidFill>
                <a:latin typeface="幼圆" panose="02010509060101010101" pitchFamily="49" charset="-122"/>
                <a:ea typeface="幼圆" panose="02010509060101010101" pitchFamily="49" charset="-122"/>
              </a:rPr>
              <a:t>请在此处输入标题</a:t>
            </a:r>
          </a:p>
        </p:txBody>
      </p:sp>
      <p:pic>
        <p:nvPicPr>
          <p:cNvPr id="6" name="图片 5"/>
          <p:cNvPicPr>
            <a:picLocks noChangeAspect="1"/>
          </p:cNvPicPr>
          <p:nvPr/>
        </p:nvPicPr>
        <p:blipFill rotWithShape="1">
          <a:blip r:embed="rId3">
            <a:extLst>
              <a:ext uri="{28A0092B-C50C-407E-A947-70E740481C1C}">
                <a14:useLocalDpi xmlns:a14="http://schemas.microsoft.com/office/drawing/2010/main" val="0"/>
              </a:ext>
            </a:extLst>
          </a:blip>
          <a:srcRect b="5873"/>
          <a:stretch/>
        </p:blipFill>
        <p:spPr>
          <a:xfrm>
            <a:off x="7501922" y="593625"/>
            <a:ext cx="4540401" cy="5698324"/>
          </a:xfrm>
          <a:prstGeom prst="rect">
            <a:avLst/>
          </a:prstGeom>
        </p:spPr>
      </p:pic>
      <p:sp>
        <p:nvSpPr>
          <p:cNvPr id="7" name="文本框 6"/>
          <p:cNvSpPr txBox="1"/>
          <p:nvPr/>
        </p:nvSpPr>
        <p:spPr>
          <a:xfrm>
            <a:off x="1349825" y="1888035"/>
            <a:ext cx="5388432" cy="923330"/>
          </a:xfrm>
          <a:prstGeom prst="rect">
            <a:avLst/>
          </a:prstGeom>
          <a:noFill/>
        </p:spPr>
        <p:txBody>
          <a:bodyPr wrap="square" rtlCol="0">
            <a:spAutoFit/>
          </a:bodyPr>
          <a:lstStyle/>
          <a:p>
            <a:pPr>
              <a:lnSpc>
                <a:spcPct val="150000"/>
              </a:lnSpc>
            </a:pPr>
            <a:r>
              <a:rPr lang="zh-CN" altLang="en-US" dirty="0">
                <a:solidFill>
                  <a:srgbClr val="3975B2"/>
                </a:solidFill>
                <a:latin typeface="幼圆" panose="02010509060101010101" pitchFamily="49" charset="-122"/>
                <a:ea typeface="幼圆" panose="02010509060101010101" pitchFamily="49" charset="-122"/>
              </a:rPr>
              <a:t>洛天，企业</a:t>
            </a:r>
            <a:r>
              <a:rPr lang="en-US" altLang="zh-CN" dirty="0">
                <a:solidFill>
                  <a:srgbClr val="3975B2"/>
                </a:solidFill>
                <a:latin typeface="幼圆" panose="02010509060101010101" pitchFamily="49" charset="-122"/>
                <a:ea typeface="幼圆" panose="02010509060101010101" pitchFamily="49" charset="-122"/>
              </a:rPr>
              <a:t>PPT</a:t>
            </a:r>
            <a:r>
              <a:rPr lang="zh-CN" altLang="en-US" dirty="0">
                <a:solidFill>
                  <a:srgbClr val="3975B2"/>
                </a:solidFill>
                <a:latin typeface="幼圆" panose="02010509060101010101" pitchFamily="49" charset="-122"/>
                <a:ea typeface="幼圆" panose="02010509060101010101" pitchFamily="49" charset="-122"/>
              </a:rPr>
              <a:t>培训师，</a:t>
            </a:r>
            <a:r>
              <a:rPr lang="en-US" altLang="zh-CN" dirty="0">
                <a:solidFill>
                  <a:srgbClr val="3975B2"/>
                </a:solidFill>
                <a:latin typeface="幼圆" panose="02010509060101010101" pitchFamily="49" charset="-122"/>
                <a:ea typeface="幼圆" panose="02010509060101010101" pitchFamily="49" charset="-122"/>
              </a:rPr>
              <a:t>PPT</a:t>
            </a:r>
            <a:r>
              <a:rPr lang="zh-CN" altLang="en-US" dirty="0">
                <a:solidFill>
                  <a:srgbClr val="3975B2"/>
                </a:solidFill>
                <a:latin typeface="幼圆" panose="02010509060101010101" pitchFamily="49" charset="-122"/>
                <a:ea typeface="幼圆" panose="02010509060101010101" pitchFamily="49" charset="-122"/>
              </a:rPr>
              <a:t>设计师，洛天</a:t>
            </a:r>
            <a:r>
              <a:rPr lang="en-US" altLang="zh-CN" dirty="0">
                <a:solidFill>
                  <a:srgbClr val="3975B2"/>
                </a:solidFill>
                <a:latin typeface="幼圆" panose="02010509060101010101" pitchFamily="49" charset="-122"/>
                <a:ea typeface="幼圆" panose="02010509060101010101" pitchFamily="49" charset="-122"/>
              </a:rPr>
              <a:t>PPT</a:t>
            </a:r>
            <a:r>
              <a:rPr lang="zh-CN" altLang="en-US" dirty="0">
                <a:solidFill>
                  <a:srgbClr val="3975B2"/>
                </a:solidFill>
                <a:latin typeface="幼圆" panose="02010509060101010101" pitchFamily="49" charset="-122"/>
                <a:ea typeface="幼圆" panose="02010509060101010101" pitchFamily="49" charset="-122"/>
              </a:rPr>
              <a:t>原创作者，感谢您的支持。</a:t>
            </a:r>
          </a:p>
        </p:txBody>
      </p:sp>
      <p:sp>
        <p:nvSpPr>
          <p:cNvPr id="8" name="文本框 7"/>
          <p:cNvSpPr txBox="1"/>
          <p:nvPr/>
        </p:nvSpPr>
        <p:spPr>
          <a:xfrm>
            <a:off x="1349825" y="3303178"/>
            <a:ext cx="5388432" cy="923330"/>
          </a:xfrm>
          <a:prstGeom prst="rect">
            <a:avLst/>
          </a:prstGeom>
          <a:noFill/>
        </p:spPr>
        <p:txBody>
          <a:bodyPr wrap="square" rtlCol="0">
            <a:spAutoFit/>
          </a:bodyPr>
          <a:lstStyle/>
          <a:p>
            <a:pPr>
              <a:lnSpc>
                <a:spcPct val="150000"/>
              </a:lnSpc>
            </a:pPr>
            <a:r>
              <a:rPr lang="zh-CN" altLang="en-US" dirty="0">
                <a:solidFill>
                  <a:srgbClr val="3975B2"/>
                </a:solidFill>
                <a:latin typeface="幼圆" panose="02010509060101010101" pitchFamily="49" charset="-122"/>
                <a:ea typeface="幼圆" panose="02010509060101010101" pitchFamily="49" charset="-122"/>
              </a:rPr>
              <a:t>洛天，企业</a:t>
            </a:r>
            <a:r>
              <a:rPr lang="en-US" altLang="zh-CN" dirty="0">
                <a:solidFill>
                  <a:srgbClr val="3975B2"/>
                </a:solidFill>
                <a:latin typeface="幼圆" panose="02010509060101010101" pitchFamily="49" charset="-122"/>
                <a:ea typeface="幼圆" panose="02010509060101010101" pitchFamily="49" charset="-122"/>
              </a:rPr>
              <a:t>PPT</a:t>
            </a:r>
            <a:r>
              <a:rPr lang="zh-CN" altLang="en-US" dirty="0">
                <a:solidFill>
                  <a:srgbClr val="3975B2"/>
                </a:solidFill>
                <a:latin typeface="幼圆" panose="02010509060101010101" pitchFamily="49" charset="-122"/>
                <a:ea typeface="幼圆" panose="02010509060101010101" pitchFamily="49" charset="-122"/>
              </a:rPr>
              <a:t>培训师，</a:t>
            </a:r>
            <a:r>
              <a:rPr lang="en-US" altLang="zh-CN" dirty="0">
                <a:solidFill>
                  <a:srgbClr val="3975B2"/>
                </a:solidFill>
                <a:latin typeface="幼圆" panose="02010509060101010101" pitchFamily="49" charset="-122"/>
                <a:ea typeface="幼圆" panose="02010509060101010101" pitchFamily="49" charset="-122"/>
              </a:rPr>
              <a:t>PPT</a:t>
            </a:r>
            <a:r>
              <a:rPr lang="zh-CN" altLang="en-US" dirty="0">
                <a:solidFill>
                  <a:srgbClr val="3975B2"/>
                </a:solidFill>
                <a:latin typeface="幼圆" panose="02010509060101010101" pitchFamily="49" charset="-122"/>
                <a:ea typeface="幼圆" panose="02010509060101010101" pitchFamily="49" charset="-122"/>
              </a:rPr>
              <a:t>设计师，洛天</a:t>
            </a:r>
            <a:r>
              <a:rPr lang="en-US" altLang="zh-CN" dirty="0">
                <a:solidFill>
                  <a:srgbClr val="3975B2"/>
                </a:solidFill>
                <a:latin typeface="幼圆" panose="02010509060101010101" pitchFamily="49" charset="-122"/>
                <a:ea typeface="幼圆" panose="02010509060101010101" pitchFamily="49" charset="-122"/>
              </a:rPr>
              <a:t>PPT</a:t>
            </a:r>
            <a:r>
              <a:rPr lang="zh-CN" altLang="en-US" dirty="0">
                <a:solidFill>
                  <a:srgbClr val="3975B2"/>
                </a:solidFill>
                <a:latin typeface="幼圆" panose="02010509060101010101" pitchFamily="49" charset="-122"/>
                <a:ea typeface="幼圆" panose="02010509060101010101" pitchFamily="49" charset="-122"/>
              </a:rPr>
              <a:t>原创作者，感谢您的支持。</a:t>
            </a:r>
          </a:p>
        </p:txBody>
      </p:sp>
      <p:sp>
        <p:nvSpPr>
          <p:cNvPr id="9" name="文本框 8"/>
          <p:cNvSpPr txBox="1"/>
          <p:nvPr/>
        </p:nvSpPr>
        <p:spPr>
          <a:xfrm>
            <a:off x="1349825" y="4718321"/>
            <a:ext cx="5388432" cy="923330"/>
          </a:xfrm>
          <a:prstGeom prst="rect">
            <a:avLst/>
          </a:prstGeom>
          <a:noFill/>
        </p:spPr>
        <p:txBody>
          <a:bodyPr wrap="square" rtlCol="0">
            <a:spAutoFit/>
          </a:bodyPr>
          <a:lstStyle/>
          <a:p>
            <a:pPr>
              <a:lnSpc>
                <a:spcPct val="150000"/>
              </a:lnSpc>
            </a:pPr>
            <a:r>
              <a:rPr lang="zh-CN" altLang="en-US" dirty="0">
                <a:solidFill>
                  <a:srgbClr val="3975B2"/>
                </a:solidFill>
                <a:latin typeface="幼圆" panose="02010509060101010101" pitchFamily="49" charset="-122"/>
                <a:ea typeface="幼圆" panose="02010509060101010101" pitchFamily="49" charset="-122"/>
              </a:rPr>
              <a:t>洛天，企业</a:t>
            </a:r>
            <a:r>
              <a:rPr lang="en-US" altLang="zh-CN" dirty="0">
                <a:solidFill>
                  <a:srgbClr val="3975B2"/>
                </a:solidFill>
                <a:latin typeface="幼圆" panose="02010509060101010101" pitchFamily="49" charset="-122"/>
                <a:ea typeface="幼圆" panose="02010509060101010101" pitchFamily="49" charset="-122"/>
              </a:rPr>
              <a:t>PPT</a:t>
            </a:r>
            <a:r>
              <a:rPr lang="zh-CN" altLang="en-US" dirty="0">
                <a:solidFill>
                  <a:srgbClr val="3975B2"/>
                </a:solidFill>
                <a:latin typeface="幼圆" panose="02010509060101010101" pitchFamily="49" charset="-122"/>
                <a:ea typeface="幼圆" panose="02010509060101010101" pitchFamily="49" charset="-122"/>
              </a:rPr>
              <a:t>培训师，</a:t>
            </a:r>
            <a:r>
              <a:rPr lang="en-US" altLang="zh-CN" dirty="0">
                <a:solidFill>
                  <a:srgbClr val="3975B2"/>
                </a:solidFill>
                <a:latin typeface="幼圆" panose="02010509060101010101" pitchFamily="49" charset="-122"/>
                <a:ea typeface="幼圆" panose="02010509060101010101" pitchFamily="49" charset="-122"/>
              </a:rPr>
              <a:t>PPT</a:t>
            </a:r>
            <a:r>
              <a:rPr lang="zh-CN" altLang="en-US" dirty="0">
                <a:solidFill>
                  <a:srgbClr val="3975B2"/>
                </a:solidFill>
                <a:latin typeface="幼圆" panose="02010509060101010101" pitchFamily="49" charset="-122"/>
                <a:ea typeface="幼圆" panose="02010509060101010101" pitchFamily="49" charset="-122"/>
              </a:rPr>
              <a:t>设计师，洛天</a:t>
            </a:r>
            <a:r>
              <a:rPr lang="en-US" altLang="zh-CN" dirty="0">
                <a:solidFill>
                  <a:srgbClr val="3975B2"/>
                </a:solidFill>
                <a:latin typeface="幼圆" panose="02010509060101010101" pitchFamily="49" charset="-122"/>
                <a:ea typeface="幼圆" panose="02010509060101010101" pitchFamily="49" charset="-122"/>
              </a:rPr>
              <a:t>PPT</a:t>
            </a:r>
            <a:r>
              <a:rPr lang="zh-CN" altLang="en-US" dirty="0">
                <a:solidFill>
                  <a:srgbClr val="3975B2"/>
                </a:solidFill>
                <a:latin typeface="幼圆" panose="02010509060101010101" pitchFamily="49" charset="-122"/>
                <a:ea typeface="幼圆" panose="02010509060101010101" pitchFamily="49" charset="-122"/>
              </a:rPr>
              <a:t>原创作者，感谢您的支持。</a:t>
            </a:r>
          </a:p>
        </p:txBody>
      </p:sp>
    </p:spTree>
    <p:extLst>
      <p:ext uri="{BB962C8B-B14F-4D97-AF65-F5344CB8AC3E}">
        <p14:creationId xmlns:p14="http://schemas.microsoft.com/office/powerpoint/2010/main" val="1340496086"/>
      </p:ext>
    </p:extLst>
  </p:cSld>
  <p:clrMapOvr>
    <a:masterClrMapping/>
  </p:clrMapOvr>
  <p:transition spd="slow">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2" cstate="print">
            <a:extLst>
              <a:ext uri="{28A0092B-C50C-407E-A947-70E740481C1C}">
                <a14:useLocalDpi xmlns:a14="http://schemas.microsoft.com/office/drawing/2010/main" val="0"/>
              </a:ext>
            </a:extLst>
          </a:blip>
          <a:srcRect b="11429"/>
          <a:stretch/>
        </p:blipFill>
        <p:spPr>
          <a:xfrm>
            <a:off x="315988" y="274023"/>
            <a:ext cx="924619" cy="816428"/>
          </a:xfrm>
          <a:prstGeom prst="rect">
            <a:avLst/>
          </a:prstGeom>
        </p:spPr>
      </p:pic>
      <p:sp>
        <p:nvSpPr>
          <p:cNvPr id="5" name="文本框 4"/>
          <p:cNvSpPr txBox="1"/>
          <p:nvPr/>
        </p:nvSpPr>
        <p:spPr>
          <a:xfrm>
            <a:off x="1240607" y="389850"/>
            <a:ext cx="3480440" cy="584775"/>
          </a:xfrm>
          <a:prstGeom prst="rect">
            <a:avLst/>
          </a:prstGeom>
          <a:noFill/>
        </p:spPr>
        <p:txBody>
          <a:bodyPr wrap="none" rtlCol="0">
            <a:spAutoFit/>
          </a:bodyPr>
          <a:lstStyle/>
          <a:p>
            <a:r>
              <a:rPr lang="zh-CN" altLang="en-US" sz="3200" b="1" dirty="0">
                <a:solidFill>
                  <a:srgbClr val="3975B2"/>
                </a:solidFill>
                <a:latin typeface="幼圆" panose="02010509060101010101" pitchFamily="49" charset="-122"/>
                <a:ea typeface="幼圆" panose="02010509060101010101" pitchFamily="49" charset="-122"/>
              </a:rPr>
              <a:t>请在此处输入标题</a:t>
            </a:r>
          </a:p>
        </p:txBody>
      </p:sp>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2850456">
            <a:off x="4435898" y="1397200"/>
            <a:ext cx="3233057" cy="3359146"/>
          </a:xfrm>
          <a:prstGeom prst="rect">
            <a:avLst/>
          </a:prstGeom>
        </p:spPr>
      </p:pic>
      <p:sp>
        <p:nvSpPr>
          <p:cNvPr id="7" name="文本框 6"/>
          <p:cNvSpPr txBox="1"/>
          <p:nvPr/>
        </p:nvSpPr>
        <p:spPr>
          <a:xfrm>
            <a:off x="1352511" y="2138208"/>
            <a:ext cx="2611718" cy="1338828"/>
          </a:xfrm>
          <a:prstGeom prst="rect">
            <a:avLst/>
          </a:prstGeom>
          <a:noFill/>
        </p:spPr>
        <p:txBody>
          <a:bodyPr wrap="square" rtlCol="0">
            <a:spAutoFit/>
          </a:bodyPr>
          <a:lstStyle/>
          <a:p>
            <a:pPr>
              <a:lnSpc>
                <a:spcPct val="150000"/>
              </a:lnSpc>
            </a:pPr>
            <a:r>
              <a:rPr lang="zh-CN" altLang="en-US" dirty="0">
                <a:solidFill>
                  <a:srgbClr val="3975B2"/>
                </a:solidFill>
                <a:latin typeface="幼圆" panose="02010509060101010101" pitchFamily="49" charset="-122"/>
                <a:ea typeface="幼圆" panose="02010509060101010101" pitchFamily="49" charset="-122"/>
              </a:rPr>
              <a:t>洛天，企业</a:t>
            </a:r>
            <a:r>
              <a:rPr lang="en-US" altLang="zh-CN" dirty="0">
                <a:solidFill>
                  <a:srgbClr val="3975B2"/>
                </a:solidFill>
                <a:latin typeface="幼圆" panose="02010509060101010101" pitchFamily="49" charset="-122"/>
                <a:ea typeface="幼圆" panose="02010509060101010101" pitchFamily="49" charset="-122"/>
              </a:rPr>
              <a:t>PPT</a:t>
            </a:r>
            <a:r>
              <a:rPr lang="zh-CN" altLang="en-US" dirty="0">
                <a:solidFill>
                  <a:srgbClr val="3975B2"/>
                </a:solidFill>
                <a:latin typeface="幼圆" panose="02010509060101010101" pitchFamily="49" charset="-122"/>
                <a:ea typeface="幼圆" panose="02010509060101010101" pitchFamily="49" charset="-122"/>
              </a:rPr>
              <a:t>培训师，</a:t>
            </a:r>
            <a:r>
              <a:rPr lang="en-US" altLang="zh-CN" dirty="0">
                <a:solidFill>
                  <a:srgbClr val="3975B2"/>
                </a:solidFill>
                <a:latin typeface="幼圆" panose="02010509060101010101" pitchFamily="49" charset="-122"/>
                <a:ea typeface="幼圆" panose="02010509060101010101" pitchFamily="49" charset="-122"/>
              </a:rPr>
              <a:t>PPT</a:t>
            </a:r>
            <a:r>
              <a:rPr lang="zh-CN" altLang="en-US" dirty="0">
                <a:solidFill>
                  <a:srgbClr val="3975B2"/>
                </a:solidFill>
                <a:latin typeface="幼圆" panose="02010509060101010101" pitchFamily="49" charset="-122"/>
                <a:ea typeface="幼圆" panose="02010509060101010101" pitchFamily="49" charset="-122"/>
              </a:rPr>
              <a:t>设计师，洛天</a:t>
            </a:r>
            <a:r>
              <a:rPr lang="en-US" altLang="zh-CN" dirty="0">
                <a:solidFill>
                  <a:srgbClr val="3975B2"/>
                </a:solidFill>
                <a:latin typeface="幼圆" panose="02010509060101010101" pitchFamily="49" charset="-122"/>
                <a:ea typeface="幼圆" panose="02010509060101010101" pitchFamily="49" charset="-122"/>
              </a:rPr>
              <a:t>PPT</a:t>
            </a:r>
            <a:r>
              <a:rPr lang="zh-CN" altLang="en-US" dirty="0">
                <a:solidFill>
                  <a:srgbClr val="3975B2"/>
                </a:solidFill>
                <a:latin typeface="幼圆" panose="02010509060101010101" pitchFamily="49" charset="-122"/>
                <a:ea typeface="幼圆" panose="02010509060101010101" pitchFamily="49" charset="-122"/>
              </a:rPr>
              <a:t>原创作者，感谢您的支持。</a:t>
            </a:r>
          </a:p>
        </p:txBody>
      </p:sp>
      <p:sp>
        <p:nvSpPr>
          <p:cNvPr id="8" name="文本框 7"/>
          <p:cNvSpPr txBox="1"/>
          <p:nvPr/>
        </p:nvSpPr>
        <p:spPr>
          <a:xfrm>
            <a:off x="8367351" y="2138208"/>
            <a:ext cx="2639818" cy="1338828"/>
          </a:xfrm>
          <a:prstGeom prst="rect">
            <a:avLst/>
          </a:prstGeom>
          <a:noFill/>
        </p:spPr>
        <p:txBody>
          <a:bodyPr wrap="square" rtlCol="0">
            <a:spAutoFit/>
          </a:bodyPr>
          <a:lstStyle/>
          <a:p>
            <a:pPr>
              <a:lnSpc>
                <a:spcPct val="150000"/>
              </a:lnSpc>
            </a:pPr>
            <a:r>
              <a:rPr lang="zh-CN" altLang="en-US" dirty="0">
                <a:solidFill>
                  <a:srgbClr val="3975B2"/>
                </a:solidFill>
                <a:latin typeface="幼圆" panose="02010509060101010101" pitchFamily="49" charset="-122"/>
                <a:ea typeface="幼圆" panose="02010509060101010101" pitchFamily="49" charset="-122"/>
              </a:rPr>
              <a:t>洛天，企业</a:t>
            </a:r>
            <a:r>
              <a:rPr lang="en-US" altLang="zh-CN" dirty="0">
                <a:solidFill>
                  <a:srgbClr val="3975B2"/>
                </a:solidFill>
                <a:latin typeface="幼圆" panose="02010509060101010101" pitchFamily="49" charset="-122"/>
                <a:ea typeface="幼圆" panose="02010509060101010101" pitchFamily="49" charset="-122"/>
              </a:rPr>
              <a:t>PPT</a:t>
            </a:r>
            <a:r>
              <a:rPr lang="zh-CN" altLang="en-US" dirty="0">
                <a:solidFill>
                  <a:srgbClr val="3975B2"/>
                </a:solidFill>
                <a:latin typeface="幼圆" panose="02010509060101010101" pitchFamily="49" charset="-122"/>
                <a:ea typeface="幼圆" panose="02010509060101010101" pitchFamily="49" charset="-122"/>
              </a:rPr>
              <a:t>培训师，</a:t>
            </a:r>
            <a:r>
              <a:rPr lang="en-US" altLang="zh-CN" dirty="0">
                <a:solidFill>
                  <a:srgbClr val="3975B2"/>
                </a:solidFill>
                <a:latin typeface="幼圆" panose="02010509060101010101" pitchFamily="49" charset="-122"/>
                <a:ea typeface="幼圆" panose="02010509060101010101" pitchFamily="49" charset="-122"/>
              </a:rPr>
              <a:t>PPT</a:t>
            </a:r>
            <a:r>
              <a:rPr lang="zh-CN" altLang="en-US" dirty="0">
                <a:solidFill>
                  <a:srgbClr val="3975B2"/>
                </a:solidFill>
                <a:latin typeface="幼圆" panose="02010509060101010101" pitchFamily="49" charset="-122"/>
                <a:ea typeface="幼圆" panose="02010509060101010101" pitchFamily="49" charset="-122"/>
              </a:rPr>
              <a:t>设计师，洛天</a:t>
            </a:r>
            <a:r>
              <a:rPr lang="en-US" altLang="zh-CN" dirty="0">
                <a:solidFill>
                  <a:srgbClr val="3975B2"/>
                </a:solidFill>
                <a:latin typeface="幼圆" panose="02010509060101010101" pitchFamily="49" charset="-122"/>
                <a:ea typeface="幼圆" panose="02010509060101010101" pitchFamily="49" charset="-122"/>
              </a:rPr>
              <a:t>PPT</a:t>
            </a:r>
            <a:r>
              <a:rPr lang="zh-CN" altLang="en-US" dirty="0">
                <a:solidFill>
                  <a:srgbClr val="3975B2"/>
                </a:solidFill>
                <a:latin typeface="幼圆" panose="02010509060101010101" pitchFamily="49" charset="-122"/>
                <a:ea typeface="幼圆" panose="02010509060101010101" pitchFamily="49" charset="-122"/>
              </a:rPr>
              <a:t>原创作者，感谢您的支持。</a:t>
            </a:r>
          </a:p>
        </p:txBody>
      </p:sp>
      <p:sp>
        <p:nvSpPr>
          <p:cNvPr id="9" name="文本框 8"/>
          <p:cNvSpPr txBox="1"/>
          <p:nvPr/>
        </p:nvSpPr>
        <p:spPr>
          <a:xfrm>
            <a:off x="4201816" y="5403287"/>
            <a:ext cx="3744689" cy="923330"/>
          </a:xfrm>
          <a:prstGeom prst="rect">
            <a:avLst/>
          </a:prstGeom>
          <a:noFill/>
        </p:spPr>
        <p:txBody>
          <a:bodyPr wrap="square" rtlCol="0">
            <a:spAutoFit/>
          </a:bodyPr>
          <a:lstStyle/>
          <a:p>
            <a:pPr>
              <a:lnSpc>
                <a:spcPct val="150000"/>
              </a:lnSpc>
            </a:pPr>
            <a:r>
              <a:rPr lang="zh-CN" altLang="en-US" dirty="0">
                <a:solidFill>
                  <a:srgbClr val="3975B2"/>
                </a:solidFill>
                <a:latin typeface="幼圆" panose="02010509060101010101" pitchFamily="49" charset="-122"/>
                <a:ea typeface="幼圆" panose="02010509060101010101" pitchFamily="49" charset="-122"/>
              </a:rPr>
              <a:t>洛天，企业</a:t>
            </a:r>
            <a:r>
              <a:rPr lang="en-US" altLang="zh-CN" dirty="0">
                <a:solidFill>
                  <a:srgbClr val="3975B2"/>
                </a:solidFill>
                <a:latin typeface="幼圆" panose="02010509060101010101" pitchFamily="49" charset="-122"/>
                <a:ea typeface="幼圆" panose="02010509060101010101" pitchFamily="49" charset="-122"/>
              </a:rPr>
              <a:t>PPT</a:t>
            </a:r>
            <a:r>
              <a:rPr lang="zh-CN" altLang="en-US" dirty="0">
                <a:solidFill>
                  <a:srgbClr val="3975B2"/>
                </a:solidFill>
                <a:latin typeface="幼圆" panose="02010509060101010101" pitchFamily="49" charset="-122"/>
                <a:ea typeface="幼圆" panose="02010509060101010101" pitchFamily="49" charset="-122"/>
              </a:rPr>
              <a:t>培训师，</a:t>
            </a:r>
            <a:r>
              <a:rPr lang="en-US" altLang="zh-CN" dirty="0">
                <a:solidFill>
                  <a:srgbClr val="3975B2"/>
                </a:solidFill>
                <a:latin typeface="幼圆" panose="02010509060101010101" pitchFamily="49" charset="-122"/>
                <a:ea typeface="幼圆" panose="02010509060101010101" pitchFamily="49" charset="-122"/>
              </a:rPr>
              <a:t>PPT</a:t>
            </a:r>
            <a:r>
              <a:rPr lang="zh-CN" altLang="en-US" dirty="0">
                <a:solidFill>
                  <a:srgbClr val="3975B2"/>
                </a:solidFill>
                <a:latin typeface="幼圆" panose="02010509060101010101" pitchFamily="49" charset="-122"/>
                <a:ea typeface="幼圆" panose="02010509060101010101" pitchFamily="49" charset="-122"/>
              </a:rPr>
              <a:t>设计师，洛天</a:t>
            </a:r>
            <a:r>
              <a:rPr lang="en-US" altLang="zh-CN" dirty="0">
                <a:solidFill>
                  <a:srgbClr val="3975B2"/>
                </a:solidFill>
                <a:latin typeface="幼圆" panose="02010509060101010101" pitchFamily="49" charset="-122"/>
                <a:ea typeface="幼圆" panose="02010509060101010101" pitchFamily="49" charset="-122"/>
              </a:rPr>
              <a:t>PPT</a:t>
            </a:r>
            <a:r>
              <a:rPr lang="zh-CN" altLang="en-US" dirty="0">
                <a:solidFill>
                  <a:srgbClr val="3975B2"/>
                </a:solidFill>
                <a:latin typeface="幼圆" panose="02010509060101010101" pitchFamily="49" charset="-122"/>
                <a:ea typeface="幼圆" panose="02010509060101010101" pitchFamily="49" charset="-122"/>
              </a:rPr>
              <a:t>原创作者，感谢您的支持。</a:t>
            </a:r>
          </a:p>
        </p:txBody>
      </p:sp>
      <p:sp>
        <p:nvSpPr>
          <p:cNvPr id="2" name="椭圆 1"/>
          <p:cNvSpPr/>
          <p:nvPr/>
        </p:nvSpPr>
        <p:spPr>
          <a:xfrm>
            <a:off x="7004924" y="2335794"/>
            <a:ext cx="914400" cy="914400"/>
          </a:xfrm>
          <a:prstGeom prst="ellipse">
            <a:avLst/>
          </a:prstGeom>
          <a:solidFill>
            <a:srgbClr val="B9E1F5"/>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4299826" y="2339536"/>
            <a:ext cx="914400" cy="914400"/>
          </a:xfrm>
          <a:prstGeom prst="ellipse">
            <a:avLst/>
          </a:prstGeom>
          <a:solidFill>
            <a:srgbClr val="B9E1F5"/>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5595226" y="4244442"/>
            <a:ext cx="914400" cy="914400"/>
          </a:xfrm>
          <a:prstGeom prst="ellipse">
            <a:avLst/>
          </a:prstGeom>
          <a:solidFill>
            <a:srgbClr val="B9E1F5"/>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p:cNvSpPr txBox="1"/>
          <p:nvPr/>
        </p:nvSpPr>
        <p:spPr>
          <a:xfrm>
            <a:off x="4431308" y="2622956"/>
            <a:ext cx="649537" cy="369332"/>
          </a:xfrm>
          <a:prstGeom prst="rect">
            <a:avLst/>
          </a:prstGeom>
          <a:noFill/>
        </p:spPr>
        <p:txBody>
          <a:bodyPr wrap="none" rtlCol="0">
            <a:spAutoFit/>
          </a:bodyPr>
          <a:lstStyle/>
          <a:p>
            <a:r>
              <a:rPr lang="zh-CN" altLang="en-US" b="1" dirty="0">
                <a:solidFill>
                  <a:srgbClr val="3975B2"/>
                </a:solidFill>
                <a:latin typeface="幼圆" panose="02010509060101010101" pitchFamily="49" charset="-122"/>
                <a:ea typeface="幼圆" panose="02010509060101010101" pitchFamily="49" charset="-122"/>
              </a:rPr>
              <a:t>标题</a:t>
            </a:r>
          </a:p>
        </p:txBody>
      </p:sp>
      <p:sp>
        <p:nvSpPr>
          <p:cNvPr id="19" name="文本框 18"/>
          <p:cNvSpPr txBox="1"/>
          <p:nvPr/>
        </p:nvSpPr>
        <p:spPr>
          <a:xfrm>
            <a:off x="7144119" y="2612070"/>
            <a:ext cx="649537" cy="369332"/>
          </a:xfrm>
          <a:prstGeom prst="rect">
            <a:avLst/>
          </a:prstGeom>
          <a:noFill/>
        </p:spPr>
        <p:txBody>
          <a:bodyPr wrap="none" rtlCol="0">
            <a:spAutoFit/>
          </a:bodyPr>
          <a:lstStyle/>
          <a:p>
            <a:r>
              <a:rPr lang="zh-CN" altLang="en-US" b="1" dirty="0">
                <a:solidFill>
                  <a:srgbClr val="3975B2"/>
                </a:solidFill>
                <a:latin typeface="幼圆" panose="02010509060101010101" pitchFamily="49" charset="-122"/>
                <a:ea typeface="幼圆" panose="02010509060101010101" pitchFamily="49" charset="-122"/>
              </a:rPr>
              <a:t>标题</a:t>
            </a:r>
          </a:p>
        </p:txBody>
      </p:sp>
      <p:sp>
        <p:nvSpPr>
          <p:cNvPr id="20" name="文本框 19"/>
          <p:cNvSpPr txBox="1"/>
          <p:nvPr/>
        </p:nvSpPr>
        <p:spPr>
          <a:xfrm>
            <a:off x="5727657" y="4527862"/>
            <a:ext cx="649537" cy="369332"/>
          </a:xfrm>
          <a:prstGeom prst="rect">
            <a:avLst/>
          </a:prstGeom>
          <a:noFill/>
        </p:spPr>
        <p:txBody>
          <a:bodyPr wrap="none" rtlCol="0">
            <a:spAutoFit/>
          </a:bodyPr>
          <a:lstStyle/>
          <a:p>
            <a:r>
              <a:rPr lang="zh-CN" altLang="en-US" b="1" dirty="0">
                <a:solidFill>
                  <a:srgbClr val="3975B2"/>
                </a:solidFill>
                <a:latin typeface="幼圆" panose="02010509060101010101" pitchFamily="49" charset="-122"/>
                <a:ea typeface="幼圆" panose="02010509060101010101" pitchFamily="49" charset="-122"/>
              </a:rPr>
              <a:t>标题</a:t>
            </a:r>
          </a:p>
        </p:txBody>
      </p:sp>
    </p:spTree>
    <p:extLst>
      <p:ext uri="{BB962C8B-B14F-4D97-AF65-F5344CB8AC3E}">
        <p14:creationId xmlns:p14="http://schemas.microsoft.com/office/powerpoint/2010/main" val="2670449576"/>
      </p:ext>
    </p:extLst>
  </p:cSld>
  <p:clrMapOvr>
    <a:masterClrMapping/>
  </p:clrMapOvr>
  <p:transition spd="slow">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2">
            <a:extLst>
              <a:ext uri="{28A0092B-C50C-407E-A947-70E740481C1C}">
                <a14:useLocalDpi xmlns:a14="http://schemas.microsoft.com/office/drawing/2010/main" val="0"/>
              </a:ext>
            </a:extLst>
          </a:blip>
          <a:srcRect l="8626" b="3869"/>
          <a:stretch/>
        </p:blipFill>
        <p:spPr>
          <a:xfrm rot="18847812">
            <a:off x="3408665" y="1016772"/>
            <a:ext cx="5382713" cy="4241619"/>
          </a:xfrm>
          <a:prstGeom prst="rect">
            <a:avLst/>
          </a:prstGeom>
        </p:spPr>
      </p:pic>
      <p:pic>
        <p:nvPicPr>
          <p:cNvPr id="3" name="图片 2"/>
          <p:cNvPicPr>
            <a:picLocks noChangeAspect="1"/>
          </p:cNvPicPr>
          <p:nvPr/>
        </p:nvPicPr>
        <p:blipFill rotWithShape="1">
          <a:blip r:embed="rId3" cstate="print">
            <a:extLst>
              <a:ext uri="{28A0092B-C50C-407E-A947-70E740481C1C}">
                <a14:useLocalDpi xmlns:a14="http://schemas.microsoft.com/office/drawing/2010/main" val="0"/>
              </a:ext>
            </a:extLst>
          </a:blip>
          <a:srcRect b="11429"/>
          <a:stretch/>
        </p:blipFill>
        <p:spPr>
          <a:xfrm>
            <a:off x="315988" y="274023"/>
            <a:ext cx="924619" cy="816428"/>
          </a:xfrm>
          <a:prstGeom prst="rect">
            <a:avLst/>
          </a:prstGeom>
        </p:spPr>
      </p:pic>
      <p:sp>
        <p:nvSpPr>
          <p:cNvPr id="5" name="文本框 4"/>
          <p:cNvSpPr txBox="1"/>
          <p:nvPr/>
        </p:nvSpPr>
        <p:spPr>
          <a:xfrm>
            <a:off x="1240607" y="389850"/>
            <a:ext cx="3480440" cy="584775"/>
          </a:xfrm>
          <a:prstGeom prst="rect">
            <a:avLst/>
          </a:prstGeom>
          <a:noFill/>
        </p:spPr>
        <p:txBody>
          <a:bodyPr wrap="none" rtlCol="0">
            <a:spAutoFit/>
          </a:bodyPr>
          <a:lstStyle/>
          <a:p>
            <a:r>
              <a:rPr lang="zh-CN" altLang="en-US" sz="3200" b="1" dirty="0">
                <a:solidFill>
                  <a:srgbClr val="3975B2"/>
                </a:solidFill>
                <a:latin typeface="幼圆" panose="02010509060101010101" pitchFamily="49" charset="-122"/>
                <a:ea typeface="幼圆" panose="02010509060101010101" pitchFamily="49" charset="-122"/>
              </a:rPr>
              <a:t>请在此处输入标题</a:t>
            </a:r>
          </a:p>
        </p:txBody>
      </p:sp>
      <p:sp>
        <p:nvSpPr>
          <p:cNvPr id="6" name="文本框 5"/>
          <p:cNvSpPr txBox="1"/>
          <p:nvPr/>
        </p:nvSpPr>
        <p:spPr>
          <a:xfrm>
            <a:off x="4403239" y="5331321"/>
            <a:ext cx="3744689" cy="923330"/>
          </a:xfrm>
          <a:prstGeom prst="rect">
            <a:avLst/>
          </a:prstGeom>
          <a:noFill/>
        </p:spPr>
        <p:txBody>
          <a:bodyPr wrap="square" rtlCol="0">
            <a:spAutoFit/>
          </a:bodyPr>
          <a:lstStyle/>
          <a:p>
            <a:pPr>
              <a:lnSpc>
                <a:spcPct val="150000"/>
              </a:lnSpc>
            </a:pPr>
            <a:r>
              <a:rPr lang="zh-CN" altLang="en-US" dirty="0">
                <a:solidFill>
                  <a:srgbClr val="3975B2"/>
                </a:solidFill>
                <a:latin typeface="幼圆" panose="02010509060101010101" pitchFamily="49" charset="-122"/>
                <a:ea typeface="幼圆" panose="02010509060101010101" pitchFamily="49" charset="-122"/>
              </a:rPr>
              <a:t>洛天，企业</a:t>
            </a:r>
            <a:r>
              <a:rPr lang="en-US" altLang="zh-CN" dirty="0">
                <a:solidFill>
                  <a:srgbClr val="3975B2"/>
                </a:solidFill>
                <a:latin typeface="幼圆" panose="02010509060101010101" pitchFamily="49" charset="-122"/>
                <a:ea typeface="幼圆" panose="02010509060101010101" pitchFamily="49" charset="-122"/>
              </a:rPr>
              <a:t>PPT</a:t>
            </a:r>
            <a:r>
              <a:rPr lang="zh-CN" altLang="en-US" dirty="0">
                <a:solidFill>
                  <a:srgbClr val="3975B2"/>
                </a:solidFill>
                <a:latin typeface="幼圆" panose="02010509060101010101" pitchFamily="49" charset="-122"/>
                <a:ea typeface="幼圆" panose="02010509060101010101" pitchFamily="49" charset="-122"/>
              </a:rPr>
              <a:t>培训师，</a:t>
            </a:r>
            <a:r>
              <a:rPr lang="en-US" altLang="zh-CN" dirty="0">
                <a:solidFill>
                  <a:srgbClr val="3975B2"/>
                </a:solidFill>
                <a:latin typeface="幼圆" panose="02010509060101010101" pitchFamily="49" charset="-122"/>
                <a:ea typeface="幼圆" panose="02010509060101010101" pitchFamily="49" charset="-122"/>
              </a:rPr>
              <a:t>PPT</a:t>
            </a:r>
            <a:r>
              <a:rPr lang="zh-CN" altLang="en-US" dirty="0">
                <a:solidFill>
                  <a:srgbClr val="3975B2"/>
                </a:solidFill>
                <a:latin typeface="幼圆" panose="02010509060101010101" pitchFamily="49" charset="-122"/>
                <a:ea typeface="幼圆" panose="02010509060101010101" pitchFamily="49" charset="-122"/>
              </a:rPr>
              <a:t>设计师，洛天</a:t>
            </a:r>
            <a:r>
              <a:rPr lang="en-US" altLang="zh-CN" dirty="0">
                <a:solidFill>
                  <a:srgbClr val="3975B2"/>
                </a:solidFill>
                <a:latin typeface="幼圆" panose="02010509060101010101" pitchFamily="49" charset="-122"/>
                <a:ea typeface="幼圆" panose="02010509060101010101" pitchFamily="49" charset="-122"/>
              </a:rPr>
              <a:t>PPT</a:t>
            </a:r>
            <a:r>
              <a:rPr lang="zh-CN" altLang="en-US" dirty="0">
                <a:solidFill>
                  <a:srgbClr val="3975B2"/>
                </a:solidFill>
                <a:latin typeface="幼圆" panose="02010509060101010101" pitchFamily="49" charset="-122"/>
                <a:ea typeface="幼圆" panose="02010509060101010101" pitchFamily="49" charset="-122"/>
              </a:rPr>
              <a:t>原创作者，感谢您的支持。</a:t>
            </a:r>
          </a:p>
        </p:txBody>
      </p:sp>
      <p:sp>
        <p:nvSpPr>
          <p:cNvPr id="7" name="文本框 6"/>
          <p:cNvSpPr txBox="1"/>
          <p:nvPr/>
        </p:nvSpPr>
        <p:spPr>
          <a:xfrm>
            <a:off x="4403238" y="1390692"/>
            <a:ext cx="3744689" cy="923330"/>
          </a:xfrm>
          <a:prstGeom prst="rect">
            <a:avLst/>
          </a:prstGeom>
          <a:noFill/>
        </p:spPr>
        <p:txBody>
          <a:bodyPr wrap="square" rtlCol="0">
            <a:spAutoFit/>
          </a:bodyPr>
          <a:lstStyle/>
          <a:p>
            <a:pPr>
              <a:lnSpc>
                <a:spcPct val="150000"/>
              </a:lnSpc>
            </a:pPr>
            <a:r>
              <a:rPr lang="zh-CN" altLang="en-US" dirty="0">
                <a:solidFill>
                  <a:srgbClr val="3975B2"/>
                </a:solidFill>
                <a:latin typeface="幼圆" panose="02010509060101010101" pitchFamily="49" charset="-122"/>
                <a:ea typeface="幼圆" panose="02010509060101010101" pitchFamily="49" charset="-122"/>
              </a:rPr>
              <a:t>洛天，企业</a:t>
            </a:r>
            <a:r>
              <a:rPr lang="en-US" altLang="zh-CN" dirty="0">
                <a:solidFill>
                  <a:srgbClr val="3975B2"/>
                </a:solidFill>
                <a:latin typeface="幼圆" panose="02010509060101010101" pitchFamily="49" charset="-122"/>
                <a:ea typeface="幼圆" panose="02010509060101010101" pitchFamily="49" charset="-122"/>
              </a:rPr>
              <a:t>PPT</a:t>
            </a:r>
            <a:r>
              <a:rPr lang="zh-CN" altLang="en-US" dirty="0">
                <a:solidFill>
                  <a:srgbClr val="3975B2"/>
                </a:solidFill>
                <a:latin typeface="幼圆" panose="02010509060101010101" pitchFamily="49" charset="-122"/>
                <a:ea typeface="幼圆" panose="02010509060101010101" pitchFamily="49" charset="-122"/>
              </a:rPr>
              <a:t>培训师，</a:t>
            </a:r>
            <a:r>
              <a:rPr lang="en-US" altLang="zh-CN" dirty="0">
                <a:solidFill>
                  <a:srgbClr val="3975B2"/>
                </a:solidFill>
                <a:latin typeface="幼圆" panose="02010509060101010101" pitchFamily="49" charset="-122"/>
                <a:ea typeface="幼圆" panose="02010509060101010101" pitchFamily="49" charset="-122"/>
              </a:rPr>
              <a:t>PPT</a:t>
            </a:r>
            <a:r>
              <a:rPr lang="zh-CN" altLang="en-US" dirty="0">
                <a:solidFill>
                  <a:srgbClr val="3975B2"/>
                </a:solidFill>
                <a:latin typeface="幼圆" panose="02010509060101010101" pitchFamily="49" charset="-122"/>
                <a:ea typeface="幼圆" panose="02010509060101010101" pitchFamily="49" charset="-122"/>
              </a:rPr>
              <a:t>设计师，洛天</a:t>
            </a:r>
            <a:r>
              <a:rPr lang="en-US" altLang="zh-CN" dirty="0">
                <a:solidFill>
                  <a:srgbClr val="3975B2"/>
                </a:solidFill>
                <a:latin typeface="幼圆" panose="02010509060101010101" pitchFamily="49" charset="-122"/>
                <a:ea typeface="幼圆" panose="02010509060101010101" pitchFamily="49" charset="-122"/>
              </a:rPr>
              <a:t>PPT</a:t>
            </a:r>
            <a:r>
              <a:rPr lang="zh-CN" altLang="en-US" dirty="0">
                <a:solidFill>
                  <a:srgbClr val="3975B2"/>
                </a:solidFill>
                <a:latin typeface="幼圆" panose="02010509060101010101" pitchFamily="49" charset="-122"/>
                <a:ea typeface="幼圆" panose="02010509060101010101" pitchFamily="49" charset="-122"/>
              </a:rPr>
              <a:t>原创作者，感谢您的支持。</a:t>
            </a:r>
          </a:p>
        </p:txBody>
      </p:sp>
      <p:sp>
        <p:nvSpPr>
          <p:cNvPr id="8" name="文本框 7"/>
          <p:cNvSpPr txBox="1"/>
          <p:nvPr/>
        </p:nvSpPr>
        <p:spPr>
          <a:xfrm>
            <a:off x="1135915" y="2990892"/>
            <a:ext cx="2596275" cy="1338828"/>
          </a:xfrm>
          <a:prstGeom prst="rect">
            <a:avLst/>
          </a:prstGeom>
          <a:noFill/>
        </p:spPr>
        <p:txBody>
          <a:bodyPr wrap="square" rtlCol="0">
            <a:spAutoFit/>
          </a:bodyPr>
          <a:lstStyle/>
          <a:p>
            <a:pPr>
              <a:lnSpc>
                <a:spcPct val="150000"/>
              </a:lnSpc>
            </a:pPr>
            <a:r>
              <a:rPr lang="zh-CN" altLang="en-US" dirty="0">
                <a:solidFill>
                  <a:srgbClr val="3975B2"/>
                </a:solidFill>
                <a:latin typeface="幼圆" panose="02010509060101010101" pitchFamily="49" charset="-122"/>
                <a:ea typeface="幼圆" panose="02010509060101010101" pitchFamily="49" charset="-122"/>
              </a:rPr>
              <a:t>洛天，企业</a:t>
            </a:r>
            <a:r>
              <a:rPr lang="en-US" altLang="zh-CN" dirty="0">
                <a:solidFill>
                  <a:srgbClr val="3975B2"/>
                </a:solidFill>
                <a:latin typeface="幼圆" panose="02010509060101010101" pitchFamily="49" charset="-122"/>
                <a:ea typeface="幼圆" panose="02010509060101010101" pitchFamily="49" charset="-122"/>
              </a:rPr>
              <a:t>PPT</a:t>
            </a:r>
            <a:r>
              <a:rPr lang="zh-CN" altLang="en-US" dirty="0">
                <a:solidFill>
                  <a:srgbClr val="3975B2"/>
                </a:solidFill>
                <a:latin typeface="幼圆" panose="02010509060101010101" pitchFamily="49" charset="-122"/>
                <a:ea typeface="幼圆" panose="02010509060101010101" pitchFamily="49" charset="-122"/>
              </a:rPr>
              <a:t>培训师，</a:t>
            </a:r>
            <a:r>
              <a:rPr lang="en-US" altLang="zh-CN" dirty="0">
                <a:solidFill>
                  <a:srgbClr val="3975B2"/>
                </a:solidFill>
                <a:latin typeface="幼圆" panose="02010509060101010101" pitchFamily="49" charset="-122"/>
                <a:ea typeface="幼圆" panose="02010509060101010101" pitchFamily="49" charset="-122"/>
              </a:rPr>
              <a:t>PPT</a:t>
            </a:r>
            <a:r>
              <a:rPr lang="zh-CN" altLang="en-US" dirty="0">
                <a:solidFill>
                  <a:srgbClr val="3975B2"/>
                </a:solidFill>
                <a:latin typeface="幼圆" panose="02010509060101010101" pitchFamily="49" charset="-122"/>
                <a:ea typeface="幼圆" panose="02010509060101010101" pitchFamily="49" charset="-122"/>
              </a:rPr>
              <a:t>设计师，洛天</a:t>
            </a:r>
            <a:r>
              <a:rPr lang="en-US" altLang="zh-CN" dirty="0">
                <a:solidFill>
                  <a:srgbClr val="3975B2"/>
                </a:solidFill>
                <a:latin typeface="幼圆" panose="02010509060101010101" pitchFamily="49" charset="-122"/>
                <a:ea typeface="幼圆" panose="02010509060101010101" pitchFamily="49" charset="-122"/>
              </a:rPr>
              <a:t>PPT</a:t>
            </a:r>
            <a:r>
              <a:rPr lang="zh-CN" altLang="en-US" dirty="0">
                <a:solidFill>
                  <a:srgbClr val="3975B2"/>
                </a:solidFill>
                <a:latin typeface="幼圆" panose="02010509060101010101" pitchFamily="49" charset="-122"/>
                <a:ea typeface="幼圆" panose="02010509060101010101" pitchFamily="49" charset="-122"/>
              </a:rPr>
              <a:t>原创作者，感谢您的支持。</a:t>
            </a:r>
          </a:p>
        </p:txBody>
      </p:sp>
      <p:sp>
        <p:nvSpPr>
          <p:cNvPr id="9" name="文本框 8"/>
          <p:cNvSpPr txBox="1"/>
          <p:nvPr/>
        </p:nvSpPr>
        <p:spPr>
          <a:xfrm>
            <a:off x="8705728" y="2990892"/>
            <a:ext cx="2520075" cy="1338828"/>
          </a:xfrm>
          <a:prstGeom prst="rect">
            <a:avLst/>
          </a:prstGeom>
          <a:noFill/>
        </p:spPr>
        <p:txBody>
          <a:bodyPr wrap="square" rtlCol="0">
            <a:spAutoFit/>
          </a:bodyPr>
          <a:lstStyle/>
          <a:p>
            <a:pPr>
              <a:lnSpc>
                <a:spcPct val="150000"/>
              </a:lnSpc>
            </a:pPr>
            <a:r>
              <a:rPr lang="zh-CN" altLang="en-US" dirty="0">
                <a:solidFill>
                  <a:srgbClr val="3975B2"/>
                </a:solidFill>
                <a:latin typeface="幼圆" panose="02010509060101010101" pitchFamily="49" charset="-122"/>
                <a:ea typeface="幼圆" panose="02010509060101010101" pitchFamily="49" charset="-122"/>
              </a:rPr>
              <a:t>洛天，企业</a:t>
            </a:r>
            <a:r>
              <a:rPr lang="en-US" altLang="zh-CN" dirty="0">
                <a:solidFill>
                  <a:srgbClr val="3975B2"/>
                </a:solidFill>
                <a:latin typeface="幼圆" panose="02010509060101010101" pitchFamily="49" charset="-122"/>
                <a:ea typeface="幼圆" panose="02010509060101010101" pitchFamily="49" charset="-122"/>
              </a:rPr>
              <a:t>PPT</a:t>
            </a:r>
            <a:r>
              <a:rPr lang="zh-CN" altLang="en-US" dirty="0">
                <a:solidFill>
                  <a:srgbClr val="3975B2"/>
                </a:solidFill>
                <a:latin typeface="幼圆" panose="02010509060101010101" pitchFamily="49" charset="-122"/>
                <a:ea typeface="幼圆" panose="02010509060101010101" pitchFamily="49" charset="-122"/>
              </a:rPr>
              <a:t>培训师，</a:t>
            </a:r>
            <a:r>
              <a:rPr lang="en-US" altLang="zh-CN" dirty="0">
                <a:solidFill>
                  <a:srgbClr val="3975B2"/>
                </a:solidFill>
                <a:latin typeface="幼圆" panose="02010509060101010101" pitchFamily="49" charset="-122"/>
                <a:ea typeface="幼圆" panose="02010509060101010101" pitchFamily="49" charset="-122"/>
              </a:rPr>
              <a:t>PPT</a:t>
            </a:r>
            <a:r>
              <a:rPr lang="zh-CN" altLang="en-US" dirty="0">
                <a:solidFill>
                  <a:srgbClr val="3975B2"/>
                </a:solidFill>
                <a:latin typeface="幼圆" panose="02010509060101010101" pitchFamily="49" charset="-122"/>
                <a:ea typeface="幼圆" panose="02010509060101010101" pitchFamily="49" charset="-122"/>
              </a:rPr>
              <a:t>设计师，洛天</a:t>
            </a:r>
            <a:r>
              <a:rPr lang="en-US" altLang="zh-CN" dirty="0">
                <a:solidFill>
                  <a:srgbClr val="3975B2"/>
                </a:solidFill>
                <a:latin typeface="幼圆" panose="02010509060101010101" pitchFamily="49" charset="-122"/>
                <a:ea typeface="幼圆" panose="02010509060101010101" pitchFamily="49" charset="-122"/>
              </a:rPr>
              <a:t>PPT</a:t>
            </a:r>
            <a:r>
              <a:rPr lang="zh-CN" altLang="en-US" dirty="0">
                <a:solidFill>
                  <a:srgbClr val="3975B2"/>
                </a:solidFill>
                <a:latin typeface="幼圆" panose="02010509060101010101" pitchFamily="49" charset="-122"/>
                <a:ea typeface="幼圆" panose="02010509060101010101" pitchFamily="49" charset="-122"/>
              </a:rPr>
              <a:t>原创作者，感谢您的支持。</a:t>
            </a:r>
          </a:p>
        </p:txBody>
      </p:sp>
    </p:spTree>
    <p:extLst>
      <p:ext uri="{BB962C8B-B14F-4D97-AF65-F5344CB8AC3E}">
        <p14:creationId xmlns:p14="http://schemas.microsoft.com/office/powerpoint/2010/main" val="2178232436"/>
      </p:ext>
    </p:extLst>
  </p:cSld>
  <p:clrMapOvr>
    <a:masterClrMapping/>
  </p:clrMapOvr>
  <p:transition spd="slow">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3" cstate="print">
            <a:extLst>
              <a:ext uri="{28A0092B-C50C-407E-A947-70E740481C1C}">
                <a14:useLocalDpi xmlns:a14="http://schemas.microsoft.com/office/drawing/2010/main" val="0"/>
              </a:ext>
            </a:extLst>
          </a:blip>
          <a:srcRect b="11429"/>
          <a:stretch/>
        </p:blipFill>
        <p:spPr>
          <a:xfrm>
            <a:off x="139522" y="69621"/>
            <a:ext cx="924619" cy="816428"/>
          </a:xfrm>
          <a:prstGeom prst="rect">
            <a:avLst/>
          </a:prstGeom>
        </p:spPr>
      </p:pic>
      <p:sp>
        <p:nvSpPr>
          <p:cNvPr id="8" name="文本框 7">
            <a:extLst>
              <a:ext uri="{FF2B5EF4-FFF2-40B4-BE49-F238E27FC236}">
                <a16:creationId xmlns:a16="http://schemas.microsoft.com/office/drawing/2014/main" id="{8DFAD05E-510B-4633-8520-B0A95D9D0B91}"/>
              </a:ext>
            </a:extLst>
          </p:cNvPr>
          <p:cNvSpPr txBox="1"/>
          <p:nvPr/>
        </p:nvSpPr>
        <p:spPr>
          <a:xfrm>
            <a:off x="1240607" y="97462"/>
            <a:ext cx="8836073" cy="584775"/>
          </a:xfrm>
          <a:prstGeom prst="rect">
            <a:avLst/>
          </a:prstGeom>
          <a:noFill/>
        </p:spPr>
        <p:txBody>
          <a:bodyPr wrap="none" rtlCol="0">
            <a:spAutoFit/>
          </a:bodyPr>
          <a:lstStyle/>
          <a:p>
            <a:r>
              <a:rPr lang="zh-CN" altLang="en-US" sz="3200" b="1" dirty="0">
                <a:solidFill>
                  <a:srgbClr val="3975B2"/>
                </a:solidFill>
                <a:latin typeface="幼圆" panose="02010509060101010101" pitchFamily="49" charset="-122"/>
                <a:ea typeface="幼圆" panose="02010509060101010101" pitchFamily="49" charset="-122"/>
              </a:rPr>
              <a:t>基于物理的动画的基本流程（自己总结出来的）</a:t>
            </a:r>
          </a:p>
        </p:txBody>
      </p:sp>
      <p:sp>
        <p:nvSpPr>
          <p:cNvPr id="12" name="流程图: 过程 11">
            <a:extLst>
              <a:ext uri="{FF2B5EF4-FFF2-40B4-BE49-F238E27FC236}">
                <a16:creationId xmlns:a16="http://schemas.microsoft.com/office/drawing/2014/main" id="{58DFAB53-B4D5-4CAC-BE6B-938DB12E4D46}"/>
              </a:ext>
            </a:extLst>
          </p:cNvPr>
          <p:cNvSpPr/>
          <p:nvPr/>
        </p:nvSpPr>
        <p:spPr>
          <a:xfrm>
            <a:off x="952171" y="851695"/>
            <a:ext cx="4706472" cy="793582"/>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dirty="0"/>
              <a:t>拍脑袋（主观臆断）</a:t>
            </a:r>
          </a:p>
        </p:txBody>
      </p:sp>
      <p:sp>
        <p:nvSpPr>
          <p:cNvPr id="13" name="流程图: 过程 12">
            <a:extLst>
              <a:ext uri="{FF2B5EF4-FFF2-40B4-BE49-F238E27FC236}">
                <a16:creationId xmlns:a16="http://schemas.microsoft.com/office/drawing/2014/main" id="{4846DC96-CE07-41EB-8A12-3759154F7641}"/>
              </a:ext>
            </a:extLst>
          </p:cNvPr>
          <p:cNvSpPr/>
          <p:nvPr/>
        </p:nvSpPr>
        <p:spPr>
          <a:xfrm>
            <a:off x="938722" y="2090439"/>
            <a:ext cx="4706471" cy="793582"/>
          </a:xfrm>
          <a:prstGeom prst="flowChartProcess">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dirty="0"/>
              <a:t>调研</a:t>
            </a:r>
          </a:p>
        </p:txBody>
      </p:sp>
      <p:sp>
        <p:nvSpPr>
          <p:cNvPr id="14" name="流程图: 过程 13">
            <a:extLst>
              <a:ext uri="{FF2B5EF4-FFF2-40B4-BE49-F238E27FC236}">
                <a16:creationId xmlns:a16="http://schemas.microsoft.com/office/drawing/2014/main" id="{275E68C6-3247-4A2D-8B61-E4797D19D3D9}"/>
              </a:ext>
            </a:extLst>
          </p:cNvPr>
          <p:cNvSpPr/>
          <p:nvPr/>
        </p:nvSpPr>
        <p:spPr>
          <a:xfrm>
            <a:off x="938721" y="3329183"/>
            <a:ext cx="4706472" cy="793582"/>
          </a:xfrm>
          <a:prstGeom prst="flowChartProcess">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dirty="0"/>
              <a:t>建模，算法</a:t>
            </a:r>
          </a:p>
        </p:txBody>
      </p:sp>
      <p:sp>
        <p:nvSpPr>
          <p:cNvPr id="15" name="流程图: 过程 14">
            <a:extLst>
              <a:ext uri="{FF2B5EF4-FFF2-40B4-BE49-F238E27FC236}">
                <a16:creationId xmlns:a16="http://schemas.microsoft.com/office/drawing/2014/main" id="{B2EBA317-3574-4F65-B7A9-8C1FAE68F77D}"/>
              </a:ext>
            </a:extLst>
          </p:cNvPr>
          <p:cNvSpPr/>
          <p:nvPr/>
        </p:nvSpPr>
        <p:spPr>
          <a:xfrm>
            <a:off x="938721" y="4670099"/>
            <a:ext cx="4706472" cy="656339"/>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dirty="0"/>
              <a:t>编程</a:t>
            </a:r>
          </a:p>
        </p:txBody>
      </p:sp>
      <p:sp>
        <p:nvSpPr>
          <p:cNvPr id="16" name="流程图: 过程 15">
            <a:extLst>
              <a:ext uri="{FF2B5EF4-FFF2-40B4-BE49-F238E27FC236}">
                <a16:creationId xmlns:a16="http://schemas.microsoft.com/office/drawing/2014/main" id="{95AC1BA8-5A7F-43F0-9EE0-41F7F06BE336}"/>
              </a:ext>
            </a:extLst>
          </p:cNvPr>
          <p:cNvSpPr/>
          <p:nvPr/>
        </p:nvSpPr>
        <p:spPr>
          <a:xfrm>
            <a:off x="952171" y="5808913"/>
            <a:ext cx="4693022" cy="656339"/>
          </a:xfrm>
          <a:prstGeom prst="flowChartProcess">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dirty="0"/>
              <a:t>实验</a:t>
            </a:r>
          </a:p>
        </p:txBody>
      </p:sp>
      <p:sp>
        <p:nvSpPr>
          <p:cNvPr id="17" name="箭头: 下 16">
            <a:extLst>
              <a:ext uri="{FF2B5EF4-FFF2-40B4-BE49-F238E27FC236}">
                <a16:creationId xmlns:a16="http://schemas.microsoft.com/office/drawing/2014/main" id="{DDDA2DD1-C8C6-452F-AADD-9EC3BA9D54AF}"/>
              </a:ext>
            </a:extLst>
          </p:cNvPr>
          <p:cNvSpPr/>
          <p:nvPr/>
        </p:nvSpPr>
        <p:spPr>
          <a:xfrm rot="10800000" flipV="1">
            <a:off x="3048622" y="1653312"/>
            <a:ext cx="486667" cy="43712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箭头: 下 17">
            <a:extLst>
              <a:ext uri="{FF2B5EF4-FFF2-40B4-BE49-F238E27FC236}">
                <a16:creationId xmlns:a16="http://schemas.microsoft.com/office/drawing/2014/main" id="{83A5437D-DA1C-4D97-AE06-726886377D93}"/>
              </a:ext>
            </a:extLst>
          </p:cNvPr>
          <p:cNvSpPr/>
          <p:nvPr/>
        </p:nvSpPr>
        <p:spPr>
          <a:xfrm rot="10800000" flipV="1">
            <a:off x="3062073" y="2895578"/>
            <a:ext cx="486667" cy="43712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箭头: 下 18">
            <a:extLst>
              <a:ext uri="{FF2B5EF4-FFF2-40B4-BE49-F238E27FC236}">
                <a16:creationId xmlns:a16="http://schemas.microsoft.com/office/drawing/2014/main" id="{1B180176-48C2-4F65-8E8B-F1CD64573F52}"/>
              </a:ext>
            </a:extLst>
          </p:cNvPr>
          <p:cNvSpPr/>
          <p:nvPr/>
        </p:nvSpPr>
        <p:spPr>
          <a:xfrm rot="10800000" flipV="1">
            <a:off x="3048620" y="4122766"/>
            <a:ext cx="486667" cy="51210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箭头: 下 19">
            <a:extLst>
              <a:ext uri="{FF2B5EF4-FFF2-40B4-BE49-F238E27FC236}">
                <a16:creationId xmlns:a16="http://schemas.microsoft.com/office/drawing/2014/main" id="{259DE94F-06B9-47E5-9DE5-29D0518DB23C}"/>
              </a:ext>
            </a:extLst>
          </p:cNvPr>
          <p:cNvSpPr/>
          <p:nvPr/>
        </p:nvSpPr>
        <p:spPr>
          <a:xfrm rot="10800000" flipV="1">
            <a:off x="3048619" y="5311625"/>
            <a:ext cx="486667" cy="51210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箭头: 下弧形 21">
            <a:extLst>
              <a:ext uri="{FF2B5EF4-FFF2-40B4-BE49-F238E27FC236}">
                <a16:creationId xmlns:a16="http://schemas.microsoft.com/office/drawing/2014/main" id="{0CCE282A-66F1-4253-AFEE-DCBA620601A2}"/>
              </a:ext>
            </a:extLst>
          </p:cNvPr>
          <p:cNvSpPr/>
          <p:nvPr/>
        </p:nvSpPr>
        <p:spPr>
          <a:xfrm rot="16200000">
            <a:off x="4952120" y="4644743"/>
            <a:ext cx="2420469" cy="768909"/>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3" name="文本框 22">
            <a:extLst>
              <a:ext uri="{FF2B5EF4-FFF2-40B4-BE49-F238E27FC236}">
                <a16:creationId xmlns:a16="http://schemas.microsoft.com/office/drawing/2014/main" id="{9EF6B4D9-FF80-4B83-A070-97E9E857BBC6}"/>
              </a:ext>
            </a:extLst>
          </p:cNvPr>
          <p:cNvSpPr txBox="1"/>
          <p:nvPr/>
        </p:nvSpPr>
        <p:spPr>
          <a:xfrm>
            <a:off x="7234039" y="986876"/>
            <a:ext cx="4249271" cy="523220"/>
          </a:xfrm>
          <a:prstGeom prst="rect">
            <a:avLst/>
          </a:prstGeom>
          <a:noFill/>
        </p:spPr>
        <p:txBody>
          <a:bodyPr wrap="square" rtlCol="0">
            <a:spAutoFit/>
          </a:bodyPr>
          <a:lstStyle/>
          <a:p>
            <a:r>
              <a:rPr lang="zh-CN" altLang="en-US" sz="2800" dirty="0"/>
              <a:t>观察自然现象</a:t>
            </a:r>
          </a:p>
        </p:txBody>
      </p:sp>
      <p:sp>
        <p:nvSpPr>
          <p:cNvPr id="24" name="文本框 23">
            <a:extLst>
              <a:ext uri="{FF2B5EF4-FFF2-40B4-BE49-F238E27FC236}">
                <a16:creationId xmlns:a16="http://schemas.microsoft.com/office/drawing/2014/main" id="{65E02B66-049E-455A-9FE1-B4125601114A}"/>
              </a:ext>
            </a:extLst>
          </p:cNvPr>
          <p:cNvSpPr txBox="1"/>
          <p:nvPr/>
        </p:nvSpPr>
        <p:spPr>
          <a:xfrm>
            <a:off x="7191457" y="2010176"/>
            <a:ext cx="5273155" cy="954107"/>
          </a:xfrm>
          <a:prstGeom prst="rect">
            <a:avLst/>
          </a:prstGeom>
          <a:noFill/>
        </p:spPr>
        <p:txBody>
          <a:bodyPr wrap="square" rtlCol="0">
            <a:spAutoFit/>
          </a:bodyPr>
          <a:lstStyle/>
          <a:p>
            <a:r>
              <a:rPr lang="zh-CN" altLang="en-US" sz="2800" dirty="0"/>
              <a:t>大量读其他专业的论文（</a:t>
            </a:r>
            <a:r>
              <a:rPr lang="en-US" altLang="zh-CN" sz="2800" dirty="0"/>
              <a:t>CFD</a:t>
            </a:r>
            <a:r>
              <a:rPr lang="zh-CN" altLang="en-US" sz="2800" dirty="0"/>
              <a:t>），佐证自己拍的脑袋。</a:t>
            </a:r>
          </a:p>
        </p:txBody>
      </p:sp>
      <p:sp>
        <p:nvSpPr>
          <p:cNvPr id="25" name="文本框 24">
            <a:extLst>
              <a:ext uri="{FF2B5EF4-FFF2-40B4-BE49-F238E27FC236}">
                <a16:creationId xmlns:a16="http://schemas.microsoft.com/office/drawing/2014/main" id="{033949CE-6394-4381-8A66-D0DB76D58460}"/>
              </a:ext>
            </a:extLst>
          </p:cNvPr>
          <p:cNvSpPr txBox="1"/>
          <p:nvPr/>
        </p:nvSpPr>
        <p:spPr>
          <a:xfrm>
            <a:off x="7234039" y="3410839"/>
            <a:ext cx="4599850" cy="523220"/>
          </a:xfrm>
          <a:prstGeom prst="rect">
            <a:avLst/>
          </a:prstGeom>
          <a:noFill/>
        </p:spPr>
        <p:txBody>
          <a:bodyPr wrap="square" rtlCol="0">
            <a:spAutoFit/>
          </a:bodyPr>
          <a:lstStyle/>
          <a:p>
            <a:r>
              <a:rPr lang="zh-CN" altLang="en-US" sz="2800" dirty="0"/>
              <a:t>简化</a:t>
            </a:r>
            <a:r>
              <a:rPr lang="en-US" altLang="zh-CN" sz="2800" dirty="0"/>
              <a:t>CFD</a:t>
            </a:r>
            <a:r>
              <a:rPr lang="zh-CN" altLang="en-US" sz="2800" dirty="0"/>
              <a:t>的模型，设计算法</a:t>
            </a:r>
          </a:p>
        </p:txBody>
      </p:sp>
      <p:sp>
        <p:nvSpPr>
          <p:cNvPr id="28" name="箭头: 右 27">
            <a:extLst>
              <a:ext uri="{FF2B5EF4-FFF2-40B4-BE49-F238E27FC236}">
                <a16:creationId xmlns:a16="http://schemas.microsoft.com/office/drawing/2014/main" id="{503030C1-8FDF-4857-933F-90922A0586C2}"/>
              </a:ext>
            </a:extLst>
          </p:cNvPr>
          <p:cNvSpPr/>
          <p:nvPr/>
        </p:nvSpPr>
        <p:spPr>
          <a:xfrm>
            <a:off x="5777900" y="1117255"/>
            <a:ext cx="1413557" cy="203860"/>
          </a:xfrm>
          <a:prstGeom prst="rightArrow">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箭头: 右 28">
            <a:extLst>
              <a:ext uri="{FF2B5EF4-FFF2-40B4-BE49-F238E27FC236}">
                <a16:creationId xmlns:a16="http://schemas.microsoft.com/office/drawing/2014/main" id="{A2E2073B-B640-4CE7-8184-48D0FC84081C}"/>
              </a:ext>
            </a:extLst>
          </p:cNvPr>
          <p:cNvSpPr/>
          <p:nvPr/>
        </p:nvSpPr>
        <p:spPr>
          <a:xfrm>
            <a:off x="5840030" y="2385299"/>
            <a:ext cx="1413557" cy="203860"/>
          </a:xfrm>
          <a:prstGeom prst="rightArrow">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箭头: 右 29">
            <a:extLst>
              <a:ext uri="{FF2B5EF4-FFF2-40B4-BE49-F238E27FC236}">
                <a16:creationId xmlns:a16="http://schemas.microsoft.com/office/drawing/2014/main" id="{81EABC43-BC7A-46B5-B5C3-D9495996C87D}"/>
              </a:ext>
            </a:extLst>
          </p:cNvPr>
          <p:cNvSpPr/>
          <p:nvPr/>
        </p:nvSpPr>
        <p:spPr>
          <a:xfrm>
            <a:off x="5840030" y="3522114"/>
            <a:ext cx="1413557" cy="203860"/>
          </a:xfrm>
          <a:prstGeom prst="rightArrow">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圆角 30">
            <a:extLst>
              <a:ext uri="{FF2B5EF4-FFF2-40B4-BE49-F238E27FC236}">
                <a16:creationId xmlns:a16="http://schemas.microsoft.com/office/drawing/2014/main" id="{FC7BA590-DA6B-4533-BA07-FF6B7E44A50C}"/>
              </a:ext>
            </a:extLst>
          </p:cNvPr>
          <p:cNvSpPr/>
          <p:nvPr/>
        </p:nvSpPr>
        <p:spPr>
          <a:xfrm>
            <a:off x="7247489" y="682237"/>
            <a:ext cx="4706471" cy="365306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dirty="0"/>
              <a:t>开冰箱的门可以降温么？</a:t>
            </a:r>
          </a:p>
        </p:txBody>
      </p:sp>
    </p:spTree>
    <p:extLst>
      <p:ext uri="{BB962C8B-B14F-4D97-AF65-F5344CB8AC3E}">
        <p14:creationId xmlns:p14="http://schemas.microsoft.com/office/powerpoint/2010/main" val="1118801432"/>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3" cstate="print">
            <a:extLst>
              <a:ext uri="{28A0092B-C50C-407E-A947-70E740481C1C}">
                <a14:useLocalDpi xmlns:a14="http://schemas.microsoft.com/office/drawing/2010/main" val="0"/>
              </a:ext>
            </a:extLst>
          </a:blip>
          <a:srcRect b="11429"/>
          <a:stretch/>
        </p:blipFill>
        <p:spPr>
          <a:xfrm>
            <a:off x="315988" y="274023"/>
            <a:ext cx="924619" cy="816428"/>
          </a:xfrm>
          <a:prstGeom prst="rect">
            <a:avLst/>
          </a:prstGeom>
        </p:spPr>
      </p:pic>
      <p:sp>
        <p:nvSpPr>
          <p:cNvPr id="5" name="文本框 4"/>
          <p:cNvSpPr txBox="1"/>
          <p:nvPr/>
        </p:nvSpPr>
        <p:spPr>
          <a:xfrm>
            <a:off x="1240607" y="389850"/>
            <a:ext cx="3068469" cy="584775"/>
          </a:xfrm>
          <a:prstGeom prst="rect">
            <a:avLst/>
          </a:prstGeom>
          <a:noFill/>
        </p:spPr>
        <p:txBody>
          <a:bodyPr wrap="none" rtlCol="0">
            <a:spAutoFit/>
          </a:bodyPr>
          <a:lstStyle/>
          <a:p>
            <a:r>
              <a:rPr lang="zh-CN" altLang="en-US" sz="3200" b="1" dirty="0">
                <a:solidFill>
                  <a:srgbClr val="3975B2"/>
                </a:solidFill>
                <a:latin typeface="幼圆" panose="02010509060101010101" pitchFamily="49" charset="-122"/>
                <a:ea typeface="幼圆" panose="02010509060101010101" pitchFamily="49" charset="-122"/>
              </a:rPr>
              <a:t>油画的发展历程</a:t>
            </a:r>
          </a:p>
        </p:txBody>
      </p:sp>
      <p:pic>
        <p:nvPicPr>
          <p:cNvPr id="6" name="图片 5"/>
          <p:cNvPicPr>
            <a:picLocks noChangeAspect="1"/>
          </p:cNvPicPr>
          <p:nvPr/>
        </p:nvPicPr>
        <p:blipFill rotWithShape="1">
          <a:blip r:embed="rId4">
            <a:extLst>
              <a:ext uri="{28A0092B-C50C-407E-A947-70E740481C1C}">
                <a14:useLocalDpi xmlns:a14="http://schemas.microsoft.com/office/drawing/2010/main" val="0"/>
              </a:ext>
            </a:extLst>
          </a:blip>
          <a:srcRect b="5873"/>
          <a:stretch/>
        </p:blipFill>
        <p:spPr>
          <a:xfrm>
            <a:off x="6748687" y="915472"/>
            <a:ext cx="4540401" cy="5698324"/>
          </a:xfrm>
          <a:prstGeom prst="rect">
            <a:avLst/>
          </a:prstGeom>
        </p:spPr>
      </p:pic>
      <p:grpSp>
        <p:nvGrpSpPr>
          <p:cNvPr id="10" name="组合 9">
            <a:extLst>
              <a:ext uri="{FF2B5EF4-FFF2-40B4-BE49-F238E27FC236}">
                <a16:creationId xmlns:a16="http://schemas.microsoft.com/office/drawing/2014/main" id="{952C6F48-2E56-4F14-A2C0-4D11E3350E89}"/>
              </a:ext>
            </a:extLst>
          </p:cNvPr>
          <p:cNvGrpSpPr/>
          <p:nvPr/>
        </p:nvGrpSpPr>
        <p:grpSpPr>
          <a:xfrm>
            <a:off x="1908849" y="983397"/>
            <a:ext cx="3837995" cy="5389888"/>
            <a:chOff x="1377817" y="1103872"/>
            <a:chExt cx="3837995" cy="5389888"/>
          </a:xfrm>
        </p:grpSpPr>
        <p:sp>
          <p:nvSpPr>
            <p:cNvPr id="7" name="文本框 6"/>
            <p:cNvSpPr txBox="1"/>
            <p:nvPr/>
          </p:nvSpPr>
          <p:spPr>
            <a:xfrm>
              <a:off x="2239346" y="1103872"/>
              <a:ext cx="2724539" cy="442878"/>
            </a:xfrm>
            <a:prstGeom prst="rect">
              <a:avLst/>
            </a:prstGeom>
            <a:noFill/>
          </p:spPr>
          <p:txBody>
            <a:bodyPr wrap="square" rtlCol="0">
              <a:spAutoFit/>
            </a:bodyPr>
            <a:lstStyle/>
            <a:p>
              <a:pPr>
                <a:lnSpc>
                  <a:spcPct val="150000"/>
                </a:lnSpc>
              </a:pPr>
              <a:r>
                <a:rPr lang="zh-CN" altLang="en-US" b="1" dirty="0">
                  <a:latin typeface="+mn-ea"/>
                </a:rPr>
                <a:t>古典油画 </a:t>
              </a:r>
              <a:r>
                <a:rPr lang="en-US" altLang="zh-CN" b="1" dirty="0">
                  <a:latin typeface="+mn-ea"/>
                </a:rPr>
                <a:t> </a:t>
              </a:r>
              <a:r>
                <a:rPr lang="zh-CN" altLang="en-US" b="1" dirty="0">
                  <a:latin typeface="+mn-ea"/>
                </a:rPr>
                <a:t>（</a:t>
              </a:r>
              <a:r>
                <a:rPr lang="zh-CN" altLang="en-US" b="1" dirty="0"/>
                <a:t>伦勃朗</a:t>
              </a:r>
              <a:r>
                <a:rPr lang="zh-CN" altLang="en-US" b="1" dirty="0">
                  <a:latin typeface="+mn-ea"/>
                </a:rPr>
                <a:t>）</a:t>
              </a:r>
              <a:endParaRPr lang="zh-CN" altLang="en-US" dirty="0">
                <a:latin typeface="幼圆" panose="02010509060101010101" pitchFamily="49" charset="-122"/>
                <a:ea typeface="幼圆" panose="02010509060101010101" pitchFamily="49" charset="-122"/>
              </a:endParaRPr>
            </a:p>
          </p:txBody>
        </p:sp>
        <p:pic>
          <p:nvPicPr>
            <p:cNvPr id="3" name="图片 2">
              <a:extLst>
                <a:ext uri="{FF2B5EF4-FFF2-40B4-BE49-F238E27FC236}">
                  <a16:creationId xmlns:a16="http://schemas.microsoft.com/office/drawing/2014/main" id="{99273685-4219-423E-8C47-76630BA5654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77817" y="1693501"/>
              <a:ext cx="3837995" cy="4800259"/>
            </a:xfrm>
            <a:prstGeom prst="rect">
              <a:avLst/>
            </a:prstGeom>
          </p:spPr>
        </p:pic>
      </p:grpSp>
      <p:grpSp>
        <p:nvGrpSpPr>
          <p:cNvPr id="11" name="组合 10">
            <a:extLst>
              <a:ext uri="{FF2B5EF4-FFF2-40B4-BE49-F238E27FC236}">
                <a16:creationId xmlns:a16="http://schemas.microsoft.com/office/drawing/2014/main" id="{F71081D6-AE52-490E-A1F0-B480A4EC77AE}"/>
              </a:ext>
            </a:extLst>
          </p:cNvPr>
          <p:cNvGrpSpPr/>
          <p:nvPr/>
        </p:nvGrpSpPr>
        <p:grpSpPr>
          <a:xfrm>
            <a:off x="1908849" y="974430"/>
            <a:ext cx="3837995" cy="5390083"/>
            <a:chOff x="1464985" y="1103677"/>
            <a:chExt cx="3663659" cy="5390083"/>
          </a:xfrm>
        </p:grpSpPr>
        <p:sp>
          <p:nvSpPr>
            <p:cNvPr id="12" name="文本框 11">
              <a:extLst>
                <a:ext uri="{FF2B5EF4-FFF2-40B4-BE49-F238E27FC236}">
                  <a16:creationId xmlns:a16="http://schemas.microsoft.com/office/drawing/2014/main" id="{45C9F796-CFB6-4C16-AD70-C4578526B57A}"/>
                </a:ext>
              </a:extLst>
            </p:cNvPr>
            <p:cNvSpPr txBox="1"/>
            <p:nvPr/>
          </p:nvSpPr>
          <p:spPr>
            <a:xfrm>
              <a:off x="2190569" y="1103677"/>
              <a:ext cx="2658782" cy="442878"/>
            </a:xfrm>
            <a:prstGeom prst="rect">
              <a:avLst/>
            </a:prstGeom>
            <a:noFill/>
          </p:spPr>
          <p:txBody>
            <a:bodyPr wrap="square" rtlCol="0">
              <a:spAutoFit/>
            </a:bodyPr>
            <a:lstStyle/>
            <a:p>
              <a:pPr>
                <a:lnSpc>
                  <a:spcPct val="150000"/>
                </a:lnSpc>
              </a:pPr>
              <a:r>
                <a:rPr lang="zh-CN" altLang="en-US" b="1" dirty="0">
                  <a:latin typeface="+mn-ea"/>
                </a:rPr>
                <a:t>古典油画 </a:t>
              </a:r>
              <a:r>
                <a:rPr lang="en-US" altLang="zh-CN" b="1" dirty="0">
                  <a:latin typeface="+mn-ea"/>
                </a:rPr>
                <a:t> </a:t>
              </a:r>
              <a:r>
                <a:rPr lang="zh-CN" altLang="en-US" b="1" dirty="0">
                  <a:latin typeface="+mn-ea"/>
                </a:rPr>
                <a:t>（安格尔）</a:t>
              </a:r>
              <a:endParaRPr lang="zh-CN" altLang="en-US" dirty="0">
                <a:latin typeface="幼圆" panose="02010509060101010101" pitchFamily="49" charset="-122"/>
                <a:ea typeface="幼圆" panose="02010509060101010101" pitchFamily="49" charset="-122"/>
              </a:endParaRPr>
            </a:p>
          </p:txBody>
        </p:sp>
        <p:pic>
          <p:nvPicPr>
            <p:cNvPr id="13" name="图片 12">
              <a:extLst>
                <a:ext uri="{FF2B5EF4-FFF2-40B4-BE49-F238E27FC236}">
                  <a16:creationId xmlns:a16="http://schemas.microsoft.com/office/drawing/2014/main" id="{7B6F1E2E-9342-45DF-B6D5-E28EC3AEFE1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64985" y="1693501"/>
              <a:ext cx="3663659" cy="4800259"/>
            </a:xfrm>
            <a:prstGeom prst="rect">
              <a:avLst/>
            </a:prstGeom>
          </p:spPr>
        </p:pic>
      </p:grpSp>
      <p:grpSp>
        <p:nvGrpSpPr>
          <p:cNvPr id="14" name="组合 13">
            <a:extLst>
              <a:ext uri="{FF2B5EF4-FFF2-40B4-BE49-F238E27FC236}">
                <a16:creationId xmlns:a16="http://schemas.microsoft.com/office/drawing/2014/main" id="{B845CDE2-3D23-45A0-9618-CE858C775D76}"/>
              </a:ext>
            </a:extLst>
          </p:cNvPr>
          <p:cNvGrpSpPr/>
          <p:nvPr/>
        </p:nvGrpSpPr>
        <p:grpSpPr>
          <a:xfrm>
            <a:off x="1942399" y="1009773"/>
            <a:ext cx="3837995" cy="5355411"/>
            <a:chOff x="1464985" y="1103677"/>
            <a:chExt cx="3663659" cy="5355411"/>
          </a:xfrm>
        </p:grpSpPr>
        <p:sp>
          <p:nvSpPr>
            <p:cNvPr id="15" name="文本框 14">
              <a:extLst>
                <a:ext uri="{FF2B5EF4-FFF2-40B4-BE49-F238E27FC236}">
                  <a16:creationId xmlns:a16="http://schemas.microsoft.com/office/drawing/2014/main" id="{41A96549-C658-45A2-994A-C46563B775DE}"/>
                </a:ext>
              </a:extLst>
            </p:cNvPr>
            <p:cNvSpPr txBox="1"/>
            <p:nvPr/>
          </p:nvSpPr>
          <p:spPr>
            <a:xfrm>
              <a:off x="2190569" y="1103677"/>
              <a:ext cx="2658782" cy="460382"/>
            </a:xfrm>
            <a:prstGeom prst="rect">
              <a:avLst/>
            </a:prstGeom>
            <a:noFill/>
          </p:spPr>
          <p:txBody>
            <a:bodyPr wrap="square" rtlCol="0">
              <a:spAutoFit/>
            </a:bodyPr>
            <a:lstStyle/>
            <a:p>
              <a:pPr>
                <a:lnSpc>
                  <a:spcPct val="150000"/>
                </a:lnSpc>
              </a:pPr>
              <a:r>
                <a:rPr lang="zh-CN" altLang="en-US" b="1" dirty="0">
                  <a:latin typeface="+mn-ea"/>
                </a:rPr>
                <a:t>印象派</a:t>
              </a:r>
              <a:r>
                <a:rPr lang="en-US" altLang="zh-CN" b="1" dirty="0">
                  <a:latin typeface="+mn-ea"/>
                </a:rPr>
                <a:t> </a:t>
              </a:r>
              <a:r>
                <a:rPr lang="zh-CN" altLang="en-US" b="1" dirty="0">
                  <a:latin typeface="+mn-ea"/>
                </a:rPr>
                <a:t>（</a:t>
              </a:r>
              <a:r>
                <a:rPr lang="zh-CN" altLang="en-US" b="1" dirty="0"/>
                <a:t>雷诺阿 </a:t>
              </a:r>
              <a:r>
                <a:rPr lang="zh-CN" altLang="en-US" b="1" dirty="0">
                  <a:latin typeface="+mn-ea"/>
                </a:rPr>
                <a:t>）</a:t>
              </a:r>
              <a:endParaRPr lang="zh-CN" altLang="en-US" dirty="0">
                <a:latin typeface="幼圆" panose="02010509060101010101" pitchFamily="49" charset="-122"/>
                <a:ea typeface="幼圆" panose="02010509060101010101" pitchFamily="49" charset="-122"/>
              </a:endParaRPr>
            </a:p>
          </p:txBody>
        </p:sp>
        <p:pic>
          <p:nvPicPr>
            <p:cNvPr id="16" name="图片 15">
              <a:extLst>
                <a:ext uri="{FF2B5EF4-FFF2-40B4-BE49-F238E27FC236}">
                  <a16:creationId xmlns:a16="http://schemas.microsoft.com/office/drawing/2014/main" id="{02D92227-9BDC-47D5-983D-CA3B8C83C22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464985" y="1693501"/>
              <a:ext cx="3663659" cy="4765587"/>
            </a:xfrm>
            <a:prstGeom prst="rect">
              <a:avLst/>
            </a:prstGeom>
          </p:spPr>
        </p:pic>
      </p:grpSp>
      <p:grpSp>
        <p:nvGrpSpPr>
          <p:cNvPr id="17" name="组合 16">
            <a:extLst>
              <a:ext uri="{FF2B5EF4-FFF2-40B4-BE49-F238E27FC236}">
                <a16:creationId xmlns:a16="http://schemas.microsoft.com/office/drawing/2014/main" id="{62179724-4D7B-402E-B364-6A7595B29CD6}"/>
              </a:ext>
            </a:extLst>
          </p:cNvPr>
          <p:cNvGrpSpPr/>
          <p:nvPr/>
        </p:nvGrpSpPr>
        <p:grpSpPr>
          <a:xfrm>
            <a:off x="1942400" y="941848"/>
            <a:ext cx="3837995" cy="5310951"/>
            <a:chOff x="1464985" y="1103677"/>
            <a:chExt cx="3663659" cy="5310951"/>
          </a:xfrm>
        </p:grpSpPr>
        <p:sp>
          <p:nvSpPr>
            <p:cNvPr id="18" name="文本框 17">
              <a:extLst>
                <a:ext uri="{FF2B5EF4-FFF2-40B4-BE49-F238E27FC236}">
                  <a16:creationId xmlns:a16="http://schemas.microsoft.com/office/drawing/2014/main" id="{A4DE914F-C2C4-486A-8DBC-2F140AEDB59C}"/>
                </a:ext>
              </a:extLst>
            </p:cNvPr>
            <p:cNvSpPr txBox="1"/>
            <p:nvPr/>
          </p:nvSpPr>
          <p:spPr>
            <a:xfrm>
              <a:off x="2190569" y="1103677"/>
              <a:ext cx="2658782" cy="460382"/>
            </a:xfrm>
            <a:prstGeom prst="rect">
              <a:avLst/>
            </a:prstGeom>
            <a:noFill/>
          </p:spPr>
          <p:txBody>
            <a:bodyPr wrap="square" rtlCol="0">
              <a:spAutoFit/>
            </a:bodyPr>
            <a:lstStyle/>
            <a:p>
              <a:pPr>
                <a:lnSpc>
                  <a:spcPct val="150000"/>
                </a:lnSpc>
              </a:pPr>
              <a:r>
                <a:rPr lang="zh-CN" altLang="en-US" b="1" dirty="0">
                  <a:latin typeface="+mn-ea"/>
                </a:rPr>
                <a:t>后印象派</a:t>
              </a:r>
              <a:r>
                <a:rPr lang="en-US" altLang="zh-CN" b="1" dirty="0">
                  <a:latin typeface="+mn-ea"/>
                </a:rPr>
                <a:t> </a:t>
              </a:r>
              <a:r>
                <a:rPr lang="zh-CN" altLang="en-US" b="1" dirty="0">
                  <a:latin typeface="+mn-ea"/>
                </a:rPr>
                <a:t>（梵高</a:t>
              </a:r>
              <a:r>
                <a:rPr lang="zh-CN" altLang="en-US" b="1" dirty="0"/>
                <a:t> </a:t>
              </a:r>
              <a:r>
                <a:rPr lang="zh-CN" altLang="en-US" b="1" dirty="0">
                  <a:latin typeface="+mn-ea"/>
                </a:rPr>
                <a:t>）</a:t>
              </a:r>
              <a:endParaRPr lang="zh-CN" altLang="en-US" dirty="0">
                <a:latin typeface="幼圆" panose="02010509060101010101" pitchFamily="49" charset="-122"/>
                <a:ea typeface="幼圆" panose="02010509060101010101" pitchFamily="49" charset="-122"/>
              </a:endParaRPr>
            </a:p>
          </p:txBody>
        </p:sp>
        <p:pic>
          <p:nvPicPr>
            <p:cNvPr id="19" name="图片 18">
              <a:extLst>
                <a:ext uri="{FF2B5EF4-FFF2-40B4-BE49-F238E27FC236}">
                  <a16:creationId xmlns:a16="http://schemas.microsoft.com/office/drawing/2014/main" id="{8D255F62-5D85-4ABB-8B13-5134B4BB9E6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464985" y="1737961"/>
              <a:ext cx="3663659" cy="4676667"/>
            </a:xfrm>
            <a:prstGeom prst="rect">
              <a:avLst/>
            </a:prstGeom>
          </p:spPr>
        </p:pic>
      </p:grpSp>
      <p:grpSp>
        <p:nvGrpSpPr>
          <p:cNvPr id="20" name="组合 19">
            <a:extLst>
              <a:ext uri="{FF2B5EF4-FFF2-40B4-BE49-F238E27FC236}">
                <a16:creationId xmlns:a16="http://schemas.microsoft.com/office/drawing/2014/main" id="{A5CB1FA7-C4D8-4EE0-BC7D-E8CC2EA7F4A0}"/>
              </a:ext>
            </a:extLst>
          </p:cNvPr>
          <p:cNvGrpSpPr/>
          <p:nvPr/>
        </p:nvGrpSpPr>
        <p:grpSpPr>
          <a:xfrm>
            <a:off x="1942401" y="915472"/>
            <a:ext cx="3837995" cy="5279609"/>
            <a:chOff x="1464984" y="1103677"/>
            <a:chExt cx="3663659" cy="5279609"/>
          </a:xfrm>
        </p:grpSpPr>
        <p:sp>
          <p:nvSpPr>
            <p:cNvPr id="21" name="文本框 20">
              <a:extLst>
                <a:ext uri="{FF2B5EF4-FFF2-40B4-BE49-F238E27FC236}">
                  <a16:creationId xmlns:a16="http://schemas.microsoft.com/office/drawing/2014/main" id="{733518E9-0D40-47D3-8E50-439340C86394}"/>
                </a:ext>
              </a:extLst>
            </p:cNvPr>
            <p:cNvSpPr txBox="1"/>
            <p:nvPr/>
          </p:nvSpPr>
          <p:spPr>
            <a:xfrm>
              <a:off x="2190569" y="1103677"/>
              <a:ext cx="2658782" cy="460382"/>
            </a:xfrm>
            <a:prstGeom prst="rect">
              <a:avLst/>
            </a:prstGeom>
            <a:noFill/>
          </p:spPr>
          <p:txBody>
            <a:bodyPr wrap="square" rtlCol="0">
              <a:spAutoFit/>
            </a:bodyPr>
            <a:lstStyle/>
            <a:p>
              <a:pPr>
                <a:lnSpc>
                  <a:spcPct val="150000"/>
                </a:lnSpc>
              </a:pPr>
              <a:r>
                <a:rPr lang="zh-CN" altLang="en-US" b="1" dirty="0">
                  <a:latin typeface="+mn-ea"/>
                </a:rPr>
                <a:t>野兽派</a:t>
              </a:r>
              <a:r>
                <a:rPr lang="en-US" altLang="zh-CN" b="1" dirty="0">
                  <a:latin typeface="+mn-ea"/>
                </a:rPr>
                <a:t> </a:t>
              </a:r>
              <a:r>
                <a:rPr lang="zh-CN" altLang="en-US" b="1" dirty="0">
                  <a:latin typeface="+mn-ea"/>
                </a:rPr>
                <a:t>（马蒂斯）</a:t>
              </a:r>
              <a:endParaRPr lang="zh-CN" altLang="en-US" dirty="0">
                <a:latin typeface="幼圆" panose="02010509060101010101" pitchFamily="49" charset="-122"/>
                <a:ea typeface="幼圆" panose="02010509060101010101" pitchFamily="49" charset="-122"/>
              </a:endParaRPr>
            </a:p>
          </p:txBody>
        </p:sp>
        <p:pic>
          <p:nvPicPr>
            <p:cNvPr id="22" name="图片 21">
              <a:extLst>
                <a:ext uri="{FF2B5EF4-FFF2-40B4-BE49-F238E27FC236}">
                  <a16:creationId xmlns:a16="http://schemas.microsoft.com/office/drawing/2014/main" id="{EC8333C0-914C-4986-A493-0959506E0D4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464984" y="1769303"/>
              <a:ext cx="3663659" cy="4613983"/>
            </a:xfrm>
            <a:prstGeom prst="rect">
              <a:avLst/>
            </a:prstGeom>
          </p:spPr>
        </p:pic>
      </p:grpSp>
      <p:grpSp>
        <p:nvGrpSpPr>
          <p:cNvPr id="23" name="组合 22">
            <a:extLst>
              <a:ext uri="{FF2B5EF4-FFF2-40B4-BE49-F238E27FC236}">
                <a16:creationId xmlns:a16="http://schemas.microsoft.com/office/drawing/2014/main" id="{A6DC3D87-B0BB-43D5-9EA9-22FBB6FE02FC}"/>
              </a:ext>
            </a:extLst>
          </p:cNvPr>
          <p:cNvGrpSpPr/>
          <p:nvPr/>
        </p:nvGrpSpPr>
        <p:grpSpPr>
          <a:xfrm>
            <a:off x="2000717" y="950620"/>
            <a:ext cx="3562061" cy="5279609"/>
            <a:chOff x="1596684" y="1103677"/>
            <a:chExt cx="3400259" cy="5279609"/>
          </a:xfrm>
        </p:grpSpPr>
        <p:sp>
          <p:nvSpPr>
            <p:cNvPr id="24" name="文本框 23">
              <a:extLst>
                <a:ext uri="{FF2B5EF4-FFF2-40B4-BE49-F238E27FC236}">
                  <a16:creationId xmlns:a16="http://schemas.microsoft.com/office/drawing/2014/main" id="{121D3EC1-9D21-4B0B-A728-74D0B69BFA58}"/>
                </a:ext>
              </a:extLst>
            </p:cNvPr>
            <p:cNvSpPr txBox="1"/>
            <p:nvPr/>
          </p:nvSpPr>
          <p:spPr>
            <a:xfrm>
              <a:off x="1795411" y="1103677"/>
              <a:ext cx="2366765" cy="442878"/>
            </a:xfrm>
            <a:prstGeom prst="rect">
              <a:avLst/>
            </a:prstGeom>
            <a:noFill/>
          </p:spPr>
          <p:txBody>
            <a:bodyPr wrap="square" rtlCol="0">
              <a:spAutoFit/>
            </a:bodyPr>
            <a:lstStyle/>
            <a:p>
              <a:pPr>
                <a:lnSpc>
                  <a:spcPct val="150000"/>
                </a:lnSpc>
              </a:pPr>
              <a:r>
                <a:rPr lang="zh-CN" altLang="en-US" b="1" dirty="0">
                  <a:latin typeface="+mn-ea"/>
                </a:rPr>
                <a:t>立体主义</a:t>
              </a:r>
              <a:r>
                <a:rPr lang="en-US" altLang="zh-CN" b="1" dirty="0">
                  <a:latin typeface="+mn-ea"/>
                </a:rPr>
                <a:t> </a:t>
              </a:r>
              <a:r>
                <a:rPr lang="zh-CN" altLang="en-US" b="1" dirty="0">
                  <a:latin typeface="+mn-ea"/>
                </a:rPr>
                <a:t>（</a:t>
              </a:r>
              <a:r>
                <a:rPr lang="zh-CN" altLang="en-US" b="1" dirty="0"/>
                <a:t>毕加索</a:t>
              </a:r>
              <a:r>
                <a:rPr lang="zh-CN" altLang="en-US" b="1" dirty="0">
                  <a:latin typeface="+mn-ea"/>
                </a:rPr>
                <a:t>）</a:t>
              </a:r>
              <a:endParaRPr lang="zh-CN" altLang="en-US" dirty="0">
                <a:latin typeface="幼圆" panose="02010509060101010101" pitchFamily="49" charset="-122"/>
                <a:ea typeface="幼圆" panose="02010509060101010101" pitchFamily="49" charset="-122"/>
              </a:endParaRPr>
            </a:p>
          </p:txBody>
        </p:sp>
        <p:pic>
          <p:nvPicPr>
            <p:cNvPr id="25" name="图片 24">
              <a:extLst>
                <a:ext uri="{FF2B5EF4-FFF2-40B4-BE49-F238E27FC236}">
                  <a16:creationId xmlns:a16="http://schemas.microsoft.com/office/drawing/2014/main" id="{4B7B7A59-A68B-4574-B879-A489A782BAC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596684" y="1769303"/>
              <a:ext cx="3400259" cy="4613983"/>
            </a:xfrm>
            <a:prstGeom prst="rect">
              <a:avLst/>
            </a:prstGeom>
          </p:spPr>
        </p:pic>
      </p:grpSp>
    </p:spTree>
    <p:extLst>
      <p:ext uri="{BB962C8B-B14F-4D97-AF65-F5344CB8AC3E}">
        <p14:creationId xmlns:p14="http://schemas.microsoft.com/office/powerpoint/2010/main" val="158518184"/>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10"/>
                                        </p:tgtEl>
                                        <p:attrNameLst>
                                          <p:attrName>style.visibility</p:attrName>
                                        </p:attrNameLst>
                                      </p:cBhvr>
                                      <p:to>
                                        <p:strVal val="hidden"/>
                                      </p:to>
                                    </p:set>
                                  </p:childTnLst>
                                </p:cTn>
                              </p:par>
                            </p:childTnLst>
                          </p:cTn>
                        </p:par>
                        <p:par>
                          <p:cTn id="11" fill="hold">
                            <p:stCondLst>
                              <p:cond delay="0"/>
                            </p:stCondLst>
                            <p:childTnLst>
                              <p:par>
                                <p:cTn id="12" presetID="1" presetClass="entr" presetSubtype="0" fill="hold" nodeType="afterEffect">
                                  <p:stCondLst>
                                    <p:cond delay="0"/>
                                  </p:stCondLst>
                                  <p:childTnLst>
                                    <p:set>
                                      <p:cBhvr>
                                        <p:cTn id="13" dur="1" fill="hold">
                                          <p:stCondLst>
                                            <p:cond delay="0"/>
                                          </p:stCondLst>
                                        </p:cTn>
                                        <p:tgtEl>
                                          <p:spTgt spid="11"/>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xit" presetSubtype="0" fill="hold" nodeType="clickEffect">
                                  <p:stCondLst>
                                    <p:cond delay="0"/>
                                  </p:stCondLst>
                                  <p:childTnLst>
                                    <p:set>
                                      <p:cBhvr>
                                        <p:cTn id="17" dur="1" fill="hold">
                                          <p:stCondLst>
                                            <p:cond delay="0"/>
                                          </p:stCondLst>
                                        </p:cTn>
                                        <p:tgtEl>
                                          <p:spTgt spid="11"/>
                                        </p:tgtEl>
                                        <p:attrNameLst>
                                          <p:attrName>style.visibility</p:attrName>
                                        </p:attrNameLst>
                                      </p:cBhvr>
                                      <p:to>
                                        <p:strVal val="hidden"/>
                                      </p:to>
                                    </p:set>
                                  </p:childTnLst>
                                </p:cTn>
                              </p:par>
                            </p:childTnLst>
                          </p:cTn>
                        </p:par>
                        <p:par>
                          <p:cTn id="18" fill="hold">
                            <p:stCondLst>
                              <p:cond delay="0"/>
                            </p:stCondLst>
                            <p:childTnLst>
                              <p:par>
                                <p:cTn id="19" presetID="1" presetClass="entr" presetSubtype="0" fill="hold" nodeType="after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nodeType="clickEffect">
                                  <p:stCondLst>
                                    <p:cond delay="0"/>
                                  </p:stCondLst>
                                  <p:childTnLst>
                                    <p:set>
                                      <p:cBhvr>
                                        <p:cTn id="24" dur="1" fill="hold">
                                          <p:stCondLst>
                                            <p:cond delay="0"/>
                                          </p:stCondLst>
                                        </p:cTn>
                                        <p:tgtEl>
                                          <p:spTgt spid="14"/>
                                        </p:tgtEl>
                                        <p:attrNameLst>
                                          <p:attrName>style.visibility</p:attrName>
                                        </p:attrNameLst>
                                      </p:cBhvr>
                                      <p:to>
                                        <p:strVal val="hidden"/>
                                      </p:to>
                                    </p:set>
                                  </p:childTnLst>
                                </p:cTn>
                              </p:par>
                            </p:childTnLst>
                          </p:cTn>
                        </p:par>
                        <p:par>
                          <p:cTn id="25" fill="hold">
                            <p:stCondLst>
                              <p:cond delay="0"/>
                            </p:stCondLst>
                            <p:childTnLst>
                              <p:par>
                                <p:cTn id="26" presetID="1" presetClass="entr" presetSubtype="0" fill="hold" nodeType="afterEffect">
                                  <p:stCondLst>
                                    <p:cond delay="0"/>
                                  </p:stCondLst>
                                  <p:childTnLst>
                                    <p:set>
                                      <p:cBhvr>
                                        <p:cTn id="27" dur="1" fill="hold">
                                          <p:stCondLst>
                                            <p:cond delay="0"/>
                                          </p:stCondLst>
                                        </p:cTn>
                                        <p:tgtEl>
                                          <p:spTgt spid="17"/>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xit" presetSubtype="0" fill="hold" nodeType="clickEffect">
                                  <p:stCondLst>
                                    <p:cond delay="0"/>
                                  </p:stCondLst>
                                  <p:childTnLst>
                                    <p:set>
                                      <p:cBhvr>
                                        <p:cTn id="31" dur="1" fill="hold">
                                          <p:stCondLst>
                                            <p:cond delay="0"/>
                                          </p:stCondLst>
                                        </p:cTn>
                                        <p:tgtEl>
                                          <p:spTgt spid="17"/>
                                        </p:tgtEl>
                                        <p:attrNameLst>
                                          <p:attrName>style.visibility</p:attrName>
                                        </p:attrNameLst>
                                      </p:cBhvr>
                                      <p:to>
                                        <p:strVal val="hidden"/>
                                      </p:to>
                                    </p:set>
                                  </p:childTnLst>
                                </p:cTn>
                              </p:par>
                              <p:par>
                                <p:cTn id="32" presetID="1" presetClass="entr" presetSubtype="0" fill="hold" nodeType="withEffect">
                                  <p:stCondLst>
                                    <p:cond delay="0"/>
                                  </p:stCondLst>
                                  <p:childTnLst>
                                    <p:set>
                                      <p:cBhvr>
                                        <p:cTn id="33" dur="1" fill="hold">
                                          <p:stCondLst>
                                            <p:cond delay="0"/>
                                          </p:stCondLst>
                                        </p:cTn>
                                        <p:tgtEl>
                                          <p:spTgt spid="20"/>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xit" presetSubtype="0" fill="hold" nodeType="clickEffect">
                                  <p:stCondLst>
                                    <p:cond delay="0"/>
                                  </p:stCondLst>
                                  <p:childTnLst>
                                    <p:set>
                                      <p:cBhvr>
                                        <p:cTn id="37" dur="1" fill="hold">
                                          <p:stCondLst>
                                            <p:cond delay="0"/>
                                          </p:stCondLst>
                                        </p:cTn>
                                        <p:tgtEl>
                                          <p:spTgt spid="20"/>
                                        </p:tgtEl>
                                        <p:attrNameLst>
                                          <p:attrName>style.visibility</p:attrName>
                                        </p:attrNameLst>
                                      </p:cBhvr>
                                      <p:to>
                                        <p:strVal val="hidden"/>
                                      </p:to>
                                    </p:set>
                                  </p:childTnLst>
                                </p:cTn>
                              </p:par>
                              <p:par>
                                <p:cTn id="38" presetID="1" presetClass="entr" presetSubtype="0" fill="hold" nodeType="withEffect">
                                  <p:stCondLst>
                                    <p:cond delay="0"/>
                                  </p:stCondLst>
                                  <p:childTnLst>
                                    <p:set>
                                      <p:cBhvr>
                                        <p:cTn id="39" dur="1" fill="hold">
                                          <p:stCondLst>
                                            <p:cond delay="0"/>
                                          </p:stCondLst>
                                        </p:cTn>
                                        <p:tgtEl>
                                          <p:spTgt spid="23"/>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xit" presetSubtype="0" fill="hold" nodeType="clickEffect">
                                  <p:stCondLst>
                                    <p:cond delay="0"/>
                                  </p:stCondLst>
                                  <p:childTnLst>
                                    <p:set>
                                      <p:cBhvr>
                                        <p:cTn id="43" dur="1" fill="hold">
                                          <p:stCondLst>
                                            <p:cond delay="0"/>
                                          </p:stCondLst>
                                        </p:cTn>
                                        <p:tgtEl>
                                          <p:spTgt spid="2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593769" y="2070583"/>
            <a:ext cx="4354077" cy="646331"/>
          </a:xfrm>
          <a:prstGeom prst="rect">
            <a:avLst/>
          </a:prstGeom>
          <a:noFill/>
        </p:spPr>
        <p:txBody>
          <a:bodyPr wrap="none" rtlCol="0">
            <a:spAutoFit/>
          </a:bodyPr>
          <a:lstStyle/>
          <a:p>
            <a:r>
              <a:rPr lang="zh-CN" altLang="en-US" sz="3600" b="1" dirty="0">
                <a:solidFill>
                  <a:srgbClr val="3975B2"/>
                </a:solidFill>
                <a:latin typeface="幼圆" panose="02010509060101010101" pitchFamily="49" charset="-122"/>
                <a:ea typeface="幼圆" panose="02010509060101010101" pitchFamily="49" charset="-122"/>
              </a:rPr>
              <a:t>再谈拉格朗日和欧拉</a:t>
            </a:r>
          </a:p>
        </p:txBody>
      </p:sp>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79170" y="1349827"/>
            <a:ext cx="2349103" cy="2349103"/>
          </a:xfrm>
          <a:prstGeom prst="rect">
            <a:avLst/>
          </a:prstGeom>
        </p:spPr>
      </p:pic>
      <p:sp>
        <p:nvSpPr>
          <p:cNvPr id="4" name="文本框 3"/>
          <p:cNvSpPr txBox="1"/>
          <p:nvPr/>
        </p:nvSpPr>
        <p:spPr>
          <a:xfrm>
            <a:off x="2775855" y="2179440"/>
            <a:ext cx="800219" cy="830997"/>
          </a:xfrm>
          <a:prstGeom prst="rect">
            <a:avLst/>
          </a:prstGeom>
          <a:noFill/>
        </p:spPr>
        <p:txBody>
          <a:bodyPr wrap="none" rtlCol="0">
            <a:spAutoFit/>
          </a:bodyPr>
          <a:lstStyle/>
          <a:p>
            <a:r>
              <a:rPr lang="en-US" altLang="zh-CN" sz="4800" dirty="0">
                <a:solidFill>
                  <a:srgbClr val="3975B2"/>
                </a:solidFill>
                <a:latin typeface="幼圆" panose="02010509060101010101" pitchFamily="49" charset="-122"/>
                <a:ea typeface="幼圆" panose="02010509060101010101" pitchFamily="49" charset="-122"/>
              </a:rPr>
              <a:t>02</a:t>
            </a:r>
            <a:endParaRPr lang="zh-CN" altLang="en-US" sz="4800" dirty="0">
              <a:solidFill>
                <a:srgbClr val="3975B2"/>
              </a:solidFill>
              <a:latin typeface="幼圆" panose="02010509060101010101" pitchFamily="49" charset="-122"/>
              <a:ea typeface="幼圆" panose="02010509060101010101" pitchFamily="49" charset="-122"/>
            </a:endParaRPr>
          </a:p>
        </p:txBody>
      </p:sp>
      <p:cxnSp>
        <p:nvCxnSpPr>
          <p:cNvPr id="6" name="直接连接符 5"/>
          <p:cNvCxnSpPr/>
          <p:nvPr/>
        </p:nvCxnSpPr>
        <p:spPr>
          <a:xfrm>
            <a:off x="4691741" y="2939143"/>
            <a:ext cx="4582886"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4593769" y="3429000"/>
            <a:ext cx="4314001" cy="1284006"/>
          </a:xfrm>
          <a:prstGeom prst="rect">
            <a:avLst/>
          </a:prstGeom>
          <a:noFill/>
        </p:spPr>
        <p:txBody>
          <a:bodyPr wrap="none" rtlCol="0">
            <a:spAutoFit/>
          </a:bodyPr>
          <a:lstStyle/>
          <a:p>
            <a:pPr>
              <a:lnSpc>
                <a:spcPct val="150000"/>
              </a:lnSpc>
            </a:pPr>
            <a:r>
              <a:rPr lang="en-US" altLang="zh-CN" sz="2800" dirty="0">
                <a:solidFill>
                  <a:srgbClr val="3975B2"/>
                </a:solidFill>
                <a:latin typeface="幼圆" panose="02010509060101010101" pitchFamily="49" charset="-122"/>
                <a:ea typeface="幼圆" panose="02010509060101010101" pitchFamily="49" charset="-122"/>
              </a:rPr>
              <a:t>2.1</a:t>
            </a:r>
            <a:r>
              <a:rPr lang="zh-CN" altLang="en-US" sz="2800" dirty="0">
                <a:solidFill>
                  <a:srgbClr val="3975B2"/>
                </a:solidFill>
                <a:latin typeface="幼圆" panose="02010509060101010101" pitchFamily="49" charset="-122"/>
                <a:ea typeface="幼圆" panose="02010509060101010101" pitchFamily="49" charset="-122"/>
              </a:rPr>
              <a:t>：再谈一些基础</a:t>
            </a:r>
            <a:endParaRPr lang="en-US" altLang="zh-CN" sz="2800" dirty="0">
              <a:solidFill>
                <a:srgbClr val="3975B2"/>
              </a:solidFill>
              <a:latin typeface="幼圆" panose="02010509060101010101" pitchFamily="49" charset="-122"/>
              <a:ea typeface="幼圆" panose="02010509060101010101" pitchFamily="49" charset="-122"/>
            </a:endParaRPr>
          </a:p>
          <a:p>
            <a:pPr>
              <a:lnSpc>
                <a:spcPct val="150000"/>
              </a:lnSpc>
            </a:pPr>
            <a:r>
              <a:rPr lang="en-US" altLang="zh-CN" sz="2800" dirty="0">
                <a:solidFill>
                  <a:srgbClr val="3975B2"/>
                </a:solidFill>
                <a:latin typeface="幼圆" panose="02010509060101010101" pitchFamily="49" charset="-122"/>
                <a:ea typeface="幼圆" panose="02010509060101010101" pitchFamily="49" charset="-122"/>
              </a:rPr>
              <a:t>2.2</a:t>
            </a:r>
            <a:r>
              <a:rPr lang="zh-CN" altLang="en-US" sz="2800" dirty="0">
                <a:solidFill>
                  <a:srgbClr val="3975B2"/>
                </a:solidFill>
                <a:latin typeface="幼圆" panose="02010509060101010101" pitchFamily="49" charset="-122"/>
                <a:ea typeface="幼圆" panose="02010509060101010101" pitchFamily="49" charset="-122"/>
              </a:rPr>
              <a:t>：梯度，散度，和旋度</a:t>
            </a:r>
            <a:endParaRPr lang="en-US" altLang="zh-CN" sz="2800" dirty="0">
              <a:solidFill>
                <a:srgbClr val="3975B2"/>
              </a:solidFill>
              <a:latin typeface="幼圆" panose="02010509060101010101" pitchFamily="49" charset="-122"/>
              <a:ea typeface="幼圆" panose="02010509060101010101" pitchFamily="49" charset="-122"/>
            </a:endParaRPr>
          </a:p>
        </p:txBody>
      </p:sp>
    </p:spTree>
    <p:extLst>
      <p:ext uri="{BB962C8B-B14F-4D97-AF65-F5344CB8AC3E}">
        <p14:creationId xmlns:p14="http://schemas.microsoft.com/office/powerpoint/2010/main" val="408224823"/>
      </p:ext>
    </p:extLst>
  </p:cSld>
  <p:clrMapOvr>
    <a:masterClrMapping/>
  </p:clrMapOvr>
  <p:transition spd="slow">
    <p:fade/>
  </p:transition>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2110</TotalTime>
  <Words>4559</Words>
  <Application>Microsoft Office PowerPoint</Application>
  <PresentationFormat>宽屏</PresentationFormat>
  <Paragraphs>468</Paragraphs>
  <Slides>69</Slides>
  <Notes>57</Notes>
  <HiddenSlides>0</HiddenSlides>
  <MMClips>2</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69</vt:i4>
      </vt:variant>
    </vt:vector>
  </HeadingPairs>
  <TitlesOfParts>
    <vt:vector size="80" baseType="lpstr">
      <vt:lpstr>Batang</vt:lpstr>
      <vt:lpstr>KaiTi</vt:lpstr>
      <vt:lpstr>等线</vt:lpstr>
      <vt:lpstr>宋体</vt:lpstr>
      <vt:lpstr>微软雅黑</vt:lpstr>
      <vt:lpstr>幼圆</vt:lpstr>
      <vt:lpstr>Arial</vt:lpstr>
      <vt:lpstr>Calibri</vt:lpstr>
      <vt:lpstr>Calibri Light</vt:lpstr>
      <vt:lpstr>Cambria Math</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hfds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张天津</dc:creator>
  <cp:lastModifiedBy>1245089063@qq.com</cp:lastModifiedBy>
  <cp:revision>162</cp:revision>
  <dcterms:created xsi:type="dcterms:W3CDTF">2016-05-12T04:54:21Z</dcterms:created>
  <dcterms:modified xsi:type="dcterms:W3CDTF">2018-05-15T07:29:58Z</dcterms:modified>
</cp:coreProperties>
</file>